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98" r:id="rId2"/>
    <p:sldId id="280" r:id="rId3"/>
    <p:sldId id="282" r:id="rId4"/>
    <p:sldId id="281" r:id="rId5"/>
    <p:sldId id="283" r:id="rId6"/>
    <p:sldId id="288" r:id="rId7"/>
    <p:sldId id="301" r:id="rId8"/>
    <p:sldId id="311" r:id="rId9"/>
    <p:sldId id="285" r:id="rId10"/>
    <p:sldId id="289" r:id="rId11"/>
    <p:sldId id="287" r:id="rId12"/>
    <p:sldId id="291" r:id="rId13"/>
    <p:sldId id="296" r:id="rId14"/>
    <p:sldId id="307" r:id="rId15"/>
    <p:sldId id="303" r:id="rId16"/>
    <p:sldId id="306" r:id="rId17"/>
    <p:sldId id="309" r:id="rId18"/>
  </p:sldIdLst>
  <p:sldSz cx="9144000" cy="6858000" type="screen4x3"/>
  <p:notesSz cx="6797675" cy="9926638"/>
  <p:defaultTextStyle>
    <a:defPPr>
      <a:defRPr lang="de-DE"/>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8A"/>
    <a:srgbClr val="00CC00"/>
    <a:srgbClr val="080808"/>
    <a:srgbClr val="0066FF"/>
    <a:srgbClr val="008000"/>
    <a:srgbClr val="FFFF00"/>
    <a:srgbClr val="005EA8"/>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83" autoAdjust="0"/>
    <p:restoredTop sz="90651" autoAdjust="0"/>
  </p:normalViewPr>
  <p:slideViewPr>
    <p:cSldViewPr snapToGrid="0" snapToObjects="1">
      <p:cViewPr>
        <p:scale>
          <a:sx n="70" d="100"/>
          <a:sy n="70" d="100"/>
        </p:scale>
        <p:origin x="-2526" y="-1032"/>
      </p:cViewPr>
      <p:guideLst>
        <p:guide orient="horz" pos="4159"/>
        <p:guide pos="5612"/>
        <p:guide pos="146"/>
      </p:guideLst>
    </p:cSldViewPr>
  </p:slideViewPr>
  <p:notesTextViewPr>
    <p:cViewPr>
      <p:scale>
        <a:sx n="100" d="100"/>
        <a:sy n="100" d="100"/>
      </p:scale>
      <p:origin x="0" y="0"/>
    </p:cViewPr>
  </p:notesTextViewPr>
  <p:sorterViewPr>
    <p:cViewPr>
      <p:scale>
        <a:sx n="100" d="100"/>
        <a:sy n="100" d="100"/>
      </p:scale>
      <p:origin x="0" y="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fs1\ORG-Daten$\Referate\321-322\2630.1%20Haushaltsvollzug\HH%202013\20140124%20Diagramm%20Haushaltsentwicklung%20-%20ne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spPr>
            <a:ln w="50800"/>
          </c:spPr>
          <c:marker>
            <c:symbol val="none"/>
          </c:marker>
          <c:dLbls>
            <c:dLbl>
              <c:idx val="0"/>
              <c:layout>
                <c:manualLayout>
                  <c:x val="1.3658537005063554E-3"/>
                  <c:y val="2.7540985356736589E-2"/>
                </c:manualLayout>
              </c:layout>
              <c:showLegendKey val="0"/>
              <c:showVal val="1"/>
              <c:showCatName val="0"/>
              <c:showSerName val="0"/>
              <c:showPercent val="0"/>
              <c:showBubbleSize val="0"/>
            </c:dLbl>
            <c:dLbl>
              <c:idx val="1"/>
              <c:layout>
                <c:manualLayout>
                  <c:x val="5.0080723815104627E-17"/>
                  <c:y val="3.3896597362137432E-2"/>
                </c:manualLayout>
              </c:layout>
              <c:showLegendKey val="0"/>
              <c:showVal val="1"/>
              <c:showCatName val="0"/>
              <c:showSerName val="0"/>
              <c:showPercent val="0"/>
              <c:showBubbleSize val="0"/>
            </c:dLbl>
            <c:dLbl>
              <c:idx val="2"/>
              <c:layout>
                <c:manualLayout>
                  <c:x val="0"/>
                  <c:y val="2.7540985356736665E-2"/>
                </c:manualLayout>
              </c:layout>
              <c:showLegendKey val="0"/>
              <c:showVal val="1"/>
              <c:showCatName val="0"/>
              <c:showSerName val="0"/>
              <c:showPercent val="0"/>
              <c:showBubbleSize val="0"/>
            </c:dLbl>
            <c:txPr>
              <a:bodyPr/>
              <a:lstStyle/>
              <a:p>
                <a:pPr>
                  <a:defRPr b="1" i="0" baseline="0"/>
                </a:pPr>
                <a:endParaRPr lang="de-DE"/>
              </a:p>
            </c:txPr>
            <c:showLegendKey val="0"/>
            <c:showVal val="1"/>
            <c:showCatName val="0"/>
            <c:showSerName val="0"/>
            <c:showPercent val="0"/>
            <c:showBubbleSize val="0"/>
            <c:showLeaderLines val="0"/>
          </c:dLbls>
          <c:cat>
            <c:numLit>
              <c:formatCode>General</c:formatCode>
              <c:ptCount val="5"/>
              <c:pt idx="0">
                <c:v>2010</c:v>
              </c:pt>
              <c:pt idx="1">
                <c:v>2011</c:v>
              </c:pt>
              <c:pt idx="2">
                <c:v>2012</c:v>
              </c:pt>
              <c:pt idx="3">
                <c:v>2013</c:v>
              </c:pt>
              <c:pt idx="4">
                <c:v>2014</c:v>
              </c:pt>
            </c:numLit>
          </c:cat>
          <c:val>
            <c:numRef>
              <c:f>Tabelle1!$B$3:$B$7</c:f>
              <c:numCache>
                <c:formatCode>#,##0.00</c:formatCode>
                <c:ptCount val="5"/>
                <c:pt idx="0">
                  <c:v>1262.1249999999998</c:v>
                </c:pt>
                <c:pt idx="1">
                  <c:v>1547.1399999999999</c:v>
                </c:pt>
                <c:pt idx="2">
                  <c:v>1834.69</c:v>
                </c:pt>
                <c:pt idx="3">
                  <c:v>1868.1899999999996</c:v>
                </c:pt>
                <c:pt idx="4">
                  <c:v>2194.0999999999995</c:v>
                </c:pt>
              </c:numCache>
            </c:numRef>
          </c:val>
          <c:smooth val="0"/>
        </c:ser>
        <c:dLbls>
          <c:showLegendKey val="0"/>
          <c:showVal val="0"/>
          <c:showCatName val="0"/>
          <c:showSerName val="0"/>
          <c:showPercent val="0"/>
          <c:showBubbleSize val="0"/>
        </c:dLbls>
        <c:marker val="1"/>
        <c:smooth val="0"/>
        <c:axId val="83533184"/>
        <c:axId val="83534976"/>
      </c:lineChart>
      <c:catAx>
        <c:axId val="83533184"/>
        <c:scaling>
          <c:orientation val="minMax"/>
        </c:scaling>
        <c:delete val="0"/>
        <c:axPos val="b"/>
        <c:numFmt formatCode="General" sourceLinked="1"/>
        <c:majorTickMark val="none"/>
        <c:minorTickMark val="none"/>
        <c:tickLblPos val="nextTo"/>
        <c:crossAx val="83534976"/>
        <c:crosses val="autoZero"/>
        <c:auto val="1"/>
        <c:lblAlgn val="ctr"/>
        <c:lblOffset val="100"/>
        <c:noMultiLvlLbl val="0"/>
      </c:catAx>
      <c:valAx>
        <c:axId val="83534976"/>
        <c:scaling>
          <c:orientation val="minMax"/>
        </c:scaling>
        <c:delete val="0"/>
        <c:axPos val="l"/>
        <c:majorGridlines/>
        <c:numFmt formatCode="#,##0.00" sourceLinked="1"/>
        <c:majorTickMark val="none"/>
        <c:minorTickMark val="none"/>
        <c:tickLblPos val="nextTo"/>
        <c:crossAx val="8353318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charset="0"/>
                <a:ea typeface="ＭＳ Ｐゴシック" charset="0"/>
                <a:cs typeface="ＭＳ Ｐゴシック" charset="0"/>
              </a:defRPr>
            </a:lvl1pPr>
          </a:lstStyle>
          <a:p>
            <a:pPr>
              <a:defRPr/>
            </a:pPr>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2947999-1476-4A0B-A79E-2F76F4857CF6}" type="datetimeFigureOut">
              <a:rPr lang="de-DE"/>
              <a:pPr/>
              <a:t>10.11.2014</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DE" noProof="0" smtClean="0"/>
          </a:p>
        </p:txBody>
      </p:sp>
      <p:sp>
        <p:nvSpPr>
          <p:cNvPr id="5" name="Notizenplatzhalter 4"/>
          <p:cNvSpPr>
            <a:spLocks noGrp="1"/>
          </p:cNvSpPr>
          <p:nvPr>
            <p:ph type="body" sz="quarter" idx="3"/>
          </p:nvPr>
        </p:nvSpPr>
        <p:spPr>
          <a:xfrm>
            <a:off x="679768" y="4715153"/>
            <a:ext cx="5438140" cy="4466987"/>
          </a:xfrm>
          <a:prstGeom prst="rect">
            <a:avLst/>
          </a:prstGeom>
        </p:spPr>
        <p:txBody>
          <a:bodyPr vert="horz" wrap="square" lIns="91440" tIns="45720" rIns="91440" bIns="4572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charset="0"/>
                <a:ea typeface="ＭＳ Ｐゴシック" charset="0"/>
                <a:cs typeface="ＭＳ Ｐゴシック" charset="0"/>
              </a:defRPr>
            </a:lvl1pPr>
          </a:lstStyle>
          <a:p>
            <a:pPr>
              <a:defRPr/>
            </a:pPr>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534FA031-E2B8-4034-B445-9679ECF89D39}" type="slidenum">
              <a:rPr lang="de-DE"/>
              <a:pPr/>
              <a:t>‹Nr.›</a:t>
            </a:fld>
            <a:endParaRPr lang="de-DE"/>
          </a:p>
        </p:txBody>
      </p:sp>
    </p:spTree>
    <p:extLst>
      <p:ext uri="{BB962C8B-B14F-4D97-AF65-F5344CB8AC3E}">
        <p14:creationId xmlns:p14="http://schemas.microsoft.com/office/powerpoint/2010/main" val="91183773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69EBB37D-160A-4BD2-8B38-FCF4F1786D3F}" type="slidenum">
              <a:rPr lang="de-DE" smtClean="0"/>
              <a:pPr/>
              <a:t>2</a:t>
            </a:fld>
            <a:endParaRPr lang="de-DE" dirty="0"/>
          </a:p>
        </p:txBody>
      </p:sp>
      <p:sp>
        <p:nvSpPr>
          <p:cNvPr id="5" name="Kopfzeilenplatzhalter 4"/>
          <p:cNvSpPr>
            <a:spLocks noGrp="1"/>
          </p:cNvSpPr>
          <p:nvPr>
            <p:ph type="hdr" sz="quarter" idx="11"/>
          </p:nvPr>
        </p:nvSpPr>
        <p:spPr/>
        <p:txBody>
          <a:bodyPr/>
          <a:lstStyle/>
          <a:p>
            <a:pPr>
              <a:defRPr/>
            </a:pPr>
            <a:r>
              <a:rPr lang="de-DE" dirty="0" err="1" smtClean="0"/>
              <a:t>KiBiz</a:t>
            </a:r>
            <a:r>
              <a:rPr lang="de-DE" smtClean="0"/>
              <a:t>-Reform</a:t>
            </a:r>
            <a:endParaRPr lang="de-DE"/>
          </a:p>
        </p:txBody>
      </p:sp>
    </p:spTree>
    <p:extLst>
      <p:ext uri="{BB962C8B-B14F-4D97-AF65-F5344CB8AC3E}">
        <p14:creationId xmlns:p14="http://schemas.microsoft.com/office/powerpoint/2010/main" val="2171907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69EBB37D-160A-4BD2-8B38-FCF4F1786D3F}" type="slidenum">
              <a:rPr lang="de-DE" smtClean="0"/>
              <a:pPr/>
              <a:t>11</a:t>
            </a:fld>
            <a:endParaRPr lang="de-DE"/>
          </a:p>
        </p:txBody>
      </p:sp>
      <p:sp>
        <p:nvSpPr>
          <p:cNvPr id="5" name="Kopfzeilenplatzhalter 4"/>
          <p:cNvSpPr>
            <a:spLocks noGrp="1"/>
          </p:cNvSpPr>
          <p:nvPr>
            <p:ph type="hdr" sz="quarter" idx="11"/>
          </p:nvPr>
        </p:nvSpPr>
        <p:spPr/>
        <p:txBody>
          <a:bodyPr/>
          <a:lstStyle/>
          <a:p>
            <a:pPr>
              <a:defRPr/>
            </a:pPr>
            <a:r>
              <a:rPr lang="de-DE" smtClean="0"/>
              <a:t>KiBiz-Reform</a:t>
            </a:r>
            <a:endParaRPr lang="de-DE"/>
          </a:p>
        </p:txBody>
      </p:sp>
    </p:spTree>
    <p:extLst>
      <p:ext uri="{BB962C8B-B14F-4D97-AF65-F5344CB8AC3E}">
        <p14:creationId xmlns:p14="http://schemas.microsoft.com/office/powerpoint/2010/main" val="21719075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69EBB37D-160A-4BD2-8B38-FCF4F1786D3F}" type="slidenum">
              <a:rPr lang="de-DE" smtClean="0"/>
              <a:pPr/>
              <a:t>12</a:t>
            </a:fld>
            <a:endParaRPr lang="de-DE"/>
          </a:p>
        </p:txBody>
      </p:sp>
      <p:sp>
        <p:nvSpPr>
          <p:cNvPr id="5" name="Kopfzeilenplatzhalter 4"/>
          <p:cNvSpPr>
            <a:spLocks noGrp="1"/>
          </p:cNvSpPr>
          <p:nvPr>
            <p:ph type="hdr" sz="quarter" idx="11"/>
          </p:nvPr>
        </p:nvSpPr>
        <p:spPr/>
        <p:txBody>
          <a:bodyPr/>
          <a:lstStyle/>
          <a:p>
            <a:pPr>
              <a:defRPr/>
            </a:pPr>
            <a:r>
              <a:rPr lang="de-DE" smtClean="0"/>
              <a:t>KiBiz-Reform</a:t>
            </a:r>
            <a:endParaRPr lang="de-DE"/>
          </a:p>
        </p:txBody>
      </p:sp>
    </p:spTree>
    <p:extLst>
      <p:ext uri="{BB962C8B-B14F-4D97-AF65-F5344CB8AC3E}">
        <p14:creationId xmlns:p14="http://schemas.microsoft.com/office/powerpoint/2010/main" val="2171907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69EBB37D-160A-4BD2-8B38-FCF4F1786D3F}" type="slidenum">
              <a:rPr lang="de-DE" smtClean="0"/>
              <a:pPr/>
              <a:t>13</a:t>
            </a:fld>
            <a:endParaRPr lang="de-DE"/>
          </a:p>
        </p:txBody>
      </p:sp>
      <p:sp>
        <p:nvSpPr>
          <p:cNvPr id="5" name="Kopfzeilenplatzhalter 4"/>
          <p:cNvSpPr>
            <a:spLocks noGrp="1"/>
          </p:cNvSpPr>
          <p:nvPr>
            <p:ph type="hdr" sz="quarter" idx="11"/>
          </p:nvPr>
        </p:nvSpPr>
        <p:spPr/>
        <p:txBody>
          <a:bodyPr/>
          <a:lstStyle/>
          <a:p>
            <a:pPr>
              <a:defRPr/>
            </a:pPr>
            <a:r>
              <a:rPr lang="de-DE" smtClean="0"/>
              <a:t>KiBiz-Reform</a:t>
            </a:r>
            <a:endParaRPr lang="de-DE"/>
          </a:p>
        </p:txBody>
      </p:sp>
    </p:spTree>
    <p:extLst>
      <p:ext uri="{BB962C8B-B14F-4D97-AF65-F5344CB8AC3E}">
        <p14:creationId xmlns:p14="http://schemas.microsoft.com/office/powerpoint/2010/main" val="217190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ＭＳ Ｐゴシック" charset="0"/>
              <a:cs typeface="ＭＳ Ｐゴシック" charset="0"/>
            </a:endParaRPr>
          </a:p>
        </p:txBody>
      </p:sp>
      <p:sp>
        <p:nvSpPr>
          <p:cNvPr id="4" name="Foliennummernplatzhalter 3"/>
          <p:cNvSpPr>
            <a:spLocks noGrp="1"/>
          </p:cNvSpPr>
          <p:nvPr>
            <p:ph type="sldNum" sz="quarter" idx="10"/>
          </p:nvPr>
        </p:nvSpPr>
        <p:spPr/>
        <p:txBody>
          <a:bodyPr/>
          <a:lstStyle/>
          <a:p>
            <a:fld id="{69EBB37D-160A-4BD2-8B38-FCF4F1786D3F}" type="slidenum">
              <a:rPr lang="de-DE" smtClean="0">
                <a:solidFill>
                  <a:prstClr val="black"/>
                </a:solidFill>
              </a:rPr>
              <a:pPr/>
              <a:t>14</a:t>
            </a:fld>
            <a:endParaRPr lang="de-DE">
              <a:solidFill>
                <a:prstClr val="black"/>
              </a:solidFill>
            </a:endParaRPr>
          </a:p>
        </p:txBody>
      </p:sp>
      <p:sp>
        <p:nvSpPr>
          <p:cNvPr id="5" name="Kopfzeilenplatzhalter 4"/>
          <p:cNvSpPr>
            <a:spLocks noGrp="1"/>
          </p:cNvSpPr>
          <p:nvPr>
            <p:ph type="hdr" sz="quarter" idx="11"/>
          </p:nvPr>
        </p:nvSpPr>
        <p:spPr/>
        <p:txBody>
          <a:bodyPr/>
          <a:lstStyle/>
          <a:p>
            <a:pPr>
              <a:defRPr/>
            </a:pPr>
            <a:r>
              <a:rPr lang="de-DE" smtClean="0">
                <a:solidFill>
                  <a:prstClr val="black"/>
                </a:solidFill>
              </a:rPr>
              <a:t>KiBiz-Reform</a:t>
            </a:r>
            <a:endParaRPr lang="de-DE">
              <a:solidFill>
                <a:prstClr val="black"/>
              </a:solidFill>
            </a:endParaRPr>
          </a:p>
        </p:txBody>
      </p:sp>
    </p:spTree>
    <p:extLst>
      <p:ext uri="{BB962C8B-B14F-4D97-AF65-F5344CB8AC3E}">
        <p14:creationId xmlns:p14="http://schemas.microsoft.com/office/powerpoint/2010/main" val="2171907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kern="1200" dirty="0">
              <a:solidFill>
                <a:schemeClr val="tx1"/>
              </a:solidFill>
              <a:effectLst/>
              <a:latin typeface="+mn-lt"/>
              <a:ea typeface="ＭＳ Ｐゴシック" charset="0"/>
              <a:cs typeface="ＭＳ Ｐゴシック" charset="0"/>
            </a:endParaRPr>
          </a:p>
        </p:txBody>
      </p:sp>
      <p:sp>
        <p:nvSpPr>
          <p:cNvPr id="4" name="Foliennummernplatzhalter 3"/>
          <p:cNvSpPr>
            <a:spLocks noGrp="1"/>
          </p:cNvSpPr>
          <p:nvPr>
            <p:ph type="sldNum" sz="quarter" idx="10"/>
          </p:nvPr>
        </p:nvSpPr>
        <p:spPr/>
        <p:txBody>
          <a:bodyPr/>
          <a:lstStyle/>
          <a:p>
            <a:fld id="{69EBB37D-160A-4BD2-8B38-FCF4F1786D3F}" type="slidenum">
              <a:rPr lang="de-DE" smtClean="0">
                <a:solidFill>
                  <a:prstClr val="black"/>
                </a:solidFill>
              </a:rPr>
              <a:pPr/>
              <a:t>15</a:t>
            </a:fld>
            <a:endParaRPr lang="de-DE">
              <a:solidFill>
                <a:prstClr val="black"/>
              </a:solidFill>
            </a:endParaRPr>
          </a:p>
        </p:txBody>
      </p:sp>
      <p:sp>
        <p:nvSpPr>
          <p:cNvPr id="5" name="Kopfzeilenplatzhalter 4"/>
          <p:cNvSpPr>
            <a:spLocks noGrp="1"/>
          </p:cNvSpPr>
          <p:nvPr>
            <p:ph type="hdr" sz="quarter" idx="11"/>
          </p:nvPr>
        </p:nvSpPr>
        <p:spPr/>
        <p:txBody>
          <a:bodyPr/>
          <a:lstStyle/>
          <a:p>
            <a:pPr>
              <a:defRPr/>
            </a:pPr>
            <a:r>
              <a:rPr lang="de-DE" smtClean="0">
                <a:solidFill>
                  <a:prstClr val="black"/>
                </a:solidFill>
              </a:rPr>
              <a:t>KiBiz-Reform</a:t>
            </a:r>
            <a:endParaRPr lang="de-DE">
              <a:solidFill>
                <a:prstClr val="black"/>
              </a:solidFill>
            </a:endParaRPr>
          </a:p>
        </p:txBody>
      </p:sp>
    </p:spTree>
    <p:extLst>
      <p:ext uri="{BB962C8B-B14F-4D97-AF65-F5344CB8AC3E}">
        <p14:creationId xmlns:p14="http://schemas.microsoft.com/office/powerpoint/2010/main" val="2171907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69EBB37D-160A-4BD2-8B38-FCF4F1786D3F}" type="slidenum">
              <a:rPr lang="de-DE" smtClean="0"/>
              <a:pPr/>
              <a:t>3</a:t>
            </a:fld>
            <a:endParaRPr lang="de-DE"/>
          </a:p>
        </p:txBody>
      </p:sp>
      <p:sp>
        <p:nvSpPr>
          <p:cNvPr id="5" name="Kopfzeilenplatzhalter 4"/>
          <p:cNvSpPr>
            <a:spLocks noGrp="1"/>
          </p:cNvSpPr>
          <p:nvPr>
            <p:ph type="hdr" sz="quarter" idx="11"/>
          </p:nvPr>
        </p:nvSpPr>
        <p:spPr/>
        <p:txBody>
          <a:bodyPr/>
          <a:lstStyle/>
          <a:p>
            <a:pPr>
              <a:defRPr/>
            </a:pPr>
            <a:r>
              <a:rPr lang="de-DE" smtClean="0"/>
              <a:t>KiBiz-Reform</a:t>
            </a:r>
            <a:endParaRPr lang="de-DE"/>
          </a:p>
        </p:txBody>
      </p:sp>
    </p:spTree>
    <p:extLst>
      <p:ext uri="{BB962C8B-B14F-4D97-AF65-F5344CB8AC3E}">
        <p14:creationId xmlns:p14="http://schemas.microsoft.com/office/powerpoint/2010/main" val="2171907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69EBB37D-160A-4BD2-8B38-FCF4F1786D3F}" type="slidenum">
              <a:rPr lang="de-DE" smtClean="0"/>
              <a:pPr/>
              <a:t>4</a:t>
            </a:fld>
            <a:endParaRPr lang="de-DE"/>
          </a:p>
        </p:txBody>
      </p:sp>
      <p:sp>
        <p:nvSpPr>
          <p:cNvPr id="5" name="Kopfzeilenplatzhalter 4"/>
          <p:cNvSpPr>
            <a:spLocks noGrp="1"/>
          </p:cNvSpPr>
          <p:nvPr>
            <p:ph type="hdr" sz="quarter" idx="11"/>
          </p:nvPr>
        </p:nvSpPr>
        <p:spPr/>
        <p:txBody>
          <a:bodyPr/>
          <a:lstStyle/>
          <a:p>
            <a:pPr>
              <a:defRPr/>
            </a:pPr>
            <a:r>
              <a:rPr lang="de-DE" smtClean="0"/>
              <a:t>KiBiz-Reform</a:t>
            </a:r>
            <a:endParaRPr lang="de-DE"/>
          </a:p>
        </p:txBody>
      </p:sp>
    </p:spTree>
    <p:extLst>
      <p:ext uri="{BB962C8B-B14F-4D97-AF65-F5344CB8AC3E}">
        <p14:creationId xmlns:p14="http://schemas.microsoft.com/office/powerpoint/2010/main" val="2171907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69EBB37D-160A-4BD2-8B38-FCF4F1786D3F}" type="slidenum">
              <a:rPr lang="de-DE" smtClean="0"/>
              <a:pPr/>
              <a:t>5</a:t>
            </a:fld>
            <a:endParaRPr lang="de-DE"/>
          </a:p>
        </p:txBody>
      </p:sp>
      <p:sp>
        <p:nvSpPr>
          <p:cNvPr id="5" name="Kopfzeilenplatzhalter 4"/>
          <p:cNvSpPr>
            <a:spLocks noGrp="1"/>
          </p:cNvSpPr>
          <p:nvPr>
            <p:ph type="hdr" sz="quarter" idx="11"/>
          </p:nvPr>
        </p:nvSpPr>
        <p:spPr/>
        <p:txBody>
          <a:bodyPr/>
          <a:lstStyle/>
          <a:p>
            <a:pPr>
              <a:defRPr/>
            </a:pPr>
            <a:r>
              <a:rPr lang="de-DE" smtClean="0"/>
              <a:t>KiBiz-Reform</a:t>
            </a:r>
            <a:endParaRPr lang="de-DE"/>
          </a:p>
        </p:txBody>
      </p:sp>
    </p:spTree>
    <p:extLst>
      <p:ext uri="{BB962C8B-B14F-4D97-AF65-F5344CB8AC3E}">
        <p14:creationId xmlns:p14="http://schemas.microsoft.com/office/powerpoint/2010/main" val="217190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69EBB37D-160A-4BD2-8B38-FCF4F1786D3F}" type="slidenum">
              <a:rPr lang="de-DE" smtClean="0"/>
              <a:pPr/>
              <a:t>6</a:t>
            </a:fld>
            <a:endParaRPr lang="de-DE"/>
          </a:p>
        </p:txBody>
      </p:sp>
      <p:sp>
        <p:nvSpPr>
          <p:cNvPr id="5" name="Kopfzeilenplatzhalter 4"/>
          <p:cNvSpPr>
            <a:spLocks noGrp="1"/>
          </p:cNvSpPr>
          <p:nvPr>
            <p:ph type="hdr" sz="quarter" idx="11"/>
          </p:nvPr>
        </p:nvSpPr>
        <p:spPr/>
        <p:txBody>
          <a:bodyPr/>
          <a:lstStyle/>
          <a:p>
            <a:pPr>
              <a:defRPr/>
            </a:pPr>
            <a:r>
              <a:rPr lang="de-DE" smtClean="0"/>
              <a:t>KiBiz-Reform</a:t>
            </a:r>
            <a:endParaRPr lang="de-DE"/>
          </a:p>
        </p:txBody>
      </p:sp>
    </p:spTree>
    <p:extLst>
      <p:ext uri="{BB962C8B-B14F-4D97-AF65-F5344CB8AC3E}">
        <p14:creationId xmlns:p14="http://schemas.microsoft.com/office/powerpoint/2010/main" val="2171907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69EBB37D-160A-4BD2-8B38-FCF4F1786D3F}" type="slidenum">
              <a:rPr lang="de-DE" smtClean="0">
                <a:solidFill>
                  <a:prstClr val="black"/>
                </a:solidFill>
              </a:rPr>
              <a:pPr/>
              <a:t>7</a:t>
            </a:fld>
            <a:endParaRPr lang="de-DE">
              <a:solidFill>
                <a:prstClr val="black"/>
              </a:solidFill>
            </a:endParaRPr>
          </a:p>
        </p:txBody>
      </p:sp>
      <p:sp>
        <p:nvSpPr>
          <p:cNvPr id="5" name="Kopfzeilenplatzhalter 4"/>
          <p:cNvSpPr>
            <a:spLocks noGrp="1"/>
          </p:cNvSpPr>
          <p:nvPr>
            <p:ph type="hdr" sz="quarter" idx="11"/>
          </p:nvPr>
        </p:nvSpPr>
        <p:spPr/>
        <p:txBody>
          <a:bodyPr/>
          <a:lstStyle/>
          <a:p>
            <a:pPr>
              <a:defRPr/>
            </a:pPr>
            <a:r>
              <a:rPr lang="de-DE" smtClean="0">
                <a:solidFill>
                  <a:prstClr val="black"/>
                </a:solidFill>
              </a:rPr>
              <a:t>KiBiz-Reform</a:t>
            </a:r>
            <a:endParaRPr lang="de-DE">
              <a:solidFill>
                <a:prstClr val="black"/>
              </a:solidFill>
            </a:endParaRPr>
          </a:p>
        </p:txBody>
      </p:sp>
    </p:spTree>
    <p:extLst>
      <p:ext uri="{BB962C8B-B14F-4D97-AF65-F5344CB8AC3E}">
        <p14:creationId xmlns:p14="http://schemas.microsoft.com/office/powerpoint/2010/main" val="2171907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69EBB37D-160A-4BD2-8B38-FCF4F1786D3F}" type="slidenum">
              <a:rPr lang="de-DE" smtClean="0">
                <a:solidFill>
                  <a:prstClr val="black"/>
                </a:solidFill>
              </a:rPr>
              <a:pPr/>
              <a:t>8</a:t>
            </a:fld>
            <a:endParaRPr lang="de-DE">
              <a:solidFill>
                <a:prstClr val="black"/>
              </a:solidFill>
            </a:endParaRPr>
          </a:p>
        </p:txBody>
      </p:sp>
      <p:sp>
        <p:nvSpPr>
          <p:cNvPr id="5" name="Kopfzeilenplatzhalter 4"/>
          <p:cNvSpPr>
            <a:spLocks noGrp="1"/>
          </p:cNvSpPr>
          <p:nvPr>
            <p:ph type="hdr" sz="quarter" idx="11"/>
          </p:nvPr>
        </p:nvSpPr>
        <p:spPr/>
        <p:txBody>
          <a:bodyPr/>
          <a:lstStyle/>
          <a:p>
            <a:pPr>
              <a:defRPr/>
            </a:pPr>
            <a:r>
              <a:rPr lang="de-DE" smtClean="0">
                <a:solidFill>
                  <a:prstClr val="black"/>
                </a:solidFill>
              </a:rPr>
              <a:t>KiBiz-Reform</a:t>
            </a:r>
            <a:endParaRPr lang="de-DE">
              <a:solidFill>
                <a:prstClr val="black"/>
              </a:solidFill>
            </a:endParaRPr>
          </a:p>
        </p:txBody>
      </p:sp>
    </p:spTree>
    <p:extLst>
      <p:ext uri="{BB962C8B-B14F-4D97-AF65-F5344CB8AC3E}">
        <p14:creationId xmlns:p14="http://schemas.microsoft.com/office/powerpoint/2010/main" val="2171907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69EBB37D-160A-4BD2-8B38-FCF4F1786D3F}" type="slidenum">
              <a:rPr lang="de-DE" smtClean="0"/>
              <a:pPr/>
              <a:t>9</a:t>
            </a:fld>
            <a:endParaRPr lang="de-DE"/>
          </a:p>
        </p:txBody>
      </p:sp>
      <p:sp>
        <p:nvSpPr>
          <p:cNvPr id="5" name="Kopfzeilenplatzhalter 4"/>
          <p:cNvSpPr>
            <a:spLocks noGrp="1"/>
          </p:cNvSpPr>
          <p:nvPr>
            <p:ph type="hdr" sz="quarter" idx="11"/>
          </p:nvPr>
        </p:nvSpPr>
        <p:spPr/>
        <p:txBody>
          <a:bodyPr/>
          <a:lstStyle/>
          <a:p>
            <a:pPr>
              <a:defRPr/>
            </a:pPr>
            <a:r>
              <a:rPr lang="de-DE" smtClean="0"/>
              <a:t>KiBiz-Reform</a:t>
            </a:r>
            <a:endParaRPr lang="de-DE"/>
          </a:p>
        </p:txBody>
      </p:sp>
    </p:spTree>
    <p:extLst>
      <p:ext uri="{BB962C8B-B14F-4D97-AF65-F5344CB8AC3E}">
        <p14:creationId xmlns:p14="http://schemas.microsoft.com/office/powerpoint/2010/main" val="2171907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000" dirty="0">
              <a:latin typeface="Arial" pitchFamily="34" charset="0"/>
              <a:cs typeface="Arial" pitchFamily="34" charset="0"/>
            </a:endParaRPr>
          </a:p>
        </p:txBody>
      </p:sp>
      <p:sp>
        <p:nvSpPr>
          <p:cNvPr id="4" name="Foliennummernplatzhalter 3"/>
          <p:cNvSpPr>
            <a:spLocks noGrp="1"/>
          </p:cNvSpPr>
          <p:nvPr>
            <p:ph type="sldNum" sz="quarter" idx="10"/>
          </p:nvPr>
        </p:nvSpPr>
        <p:spPr/>
        <p:txBody>
          <a:bodyPr/>
          <a:lstStyle/>
          <a:p>
            <a:fld id="{69EBB37D-160A-4BD2-8B38-FCF4F1786D3F}" type="slidenum">
              <a:rPr lang="de-DE" smtClean="0"/>
              <a:pPr/>
              <a:t>10</a:t>
            </a:fld>
            <a:endParaRPr lang="de-DE"/>
          </a:p>
        </p:txBody>
      </p:sp>
      <p:sp>
        <p:nvSpPr>
          <p:cNvPr id="5" name="Kopfzeilenplatzhalter 4"/>
          <p:cNvSpPr>
            <a:spLocks noGrp="1"/>
          </p:cNvSpPr>
          <p:nvPr>
            <p:ph type="hdr" sz="quarter" idx="11"/>
          </p:nvPr>
        </p:nvSpPr>
        <p:spPr/>
        <p:txBody>
          <a:bodyPr/>
          <a:lstStyle/>
          <a:p>
            <a:pPr>
              <a:defRPr/>
            </a:pPr>
            <a:r>
              <a:rPr lang="de-DE" smtClean="0"/>
              <a:t>KiBiz-Reform</a:t>
            </a:r>
            <a:endParaRPr lang="de-DE"/>
          </a:p>
        </p:txBody>
      </p:sp>
    </p:spTree>
    <p:extLst>
      <p:ext uri="{BB962C8B-B14F-4D97-AF65-F5344CB8AC3E}">
        <p14:creationId xmlns:p14="http://schemas.microsoft.com/office/powerpoint/2010/main" val="2171907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1" name="Titel 15"/>
          <p:cNvSpPr txBox="1">
            <a:spLocks/>
          </p:cNvSpPr>
          <p:nvPr userDrawn="1"/>
        </p:nvSpPr>
        <p:spPr>
          <a:xfrm>
            <a:off x="457200" y="2152650"/>
            <a:ext cx="3894138" cy="879475"/>
          </a:xfrm>
          <a:prstGeom prst="rect">
            <a:avLst/>
          </a:prstGeom>
        </p:spPr>
        <p:txBody>
          <a:bodyPr/>
          <a:lstStyle>
            <a:lvl1pPr algn="l" defTabSz="457200" rtl="0" eaLnBrk="0" fontAlgn="base" hangingPunct="0">
              <a:spcBef>
                <a:spcPct val="0"/>
              </a:spcBef>
              <a:spcAft>
                <a:spcPct val="0"/>
              </a:spcAft>
              <a:defRPr sz="1600" b="1" kern="1200">
                <a:solidFill>
                  <a:srgbClr val="A6A6A6"/>
                </a:solidFill>
                <a:latin typeface="BentonSans-Regular"/>
                <a:ea typeface="ＭＳ Ｐゴシック" charset="0"/>
                <a:cs typeface="BentonSans-Regular"/>
              </a:defRPr>
            </a:lvl1pPr>
            <a:lvl2pPr algn="l" defTabSz="457200" rtl="0" eaLnBrk="0" fontAlgn="base" hangingPunct="0">
              <a:spcBef>
                <a:spcPct val="0"/>
              </a:spcBef>
              <a:spcAft>
                <a:spcPct val="0"/>
              </a:spcAft>
              <a:defRPr sz="2400" b="1">
                <a:solidFill>
                  <a:schemeClr val="tx1"/>
                </a:solidFill>
                <a:latin typeface="Arial" charset="0"/>
                <a:ea typeface="ＭＳ Ｐゴシック" charset="0"/>
              </a:defRPr>
            </a:lvl2pPr>
            <a:lvl3pPr algn="l" defTabSz="457200" rtl="0" eaLnBrk="0" fontAlgn="base" hangingPunct="0">
              <a:spcBef>
                <a:spcPct val="0"/>
              </a:spcBef>
              <a:spcAft>
                <a:spcPct val="0"/>
              </a:spcAft>
              <a:defRPr sz="2400" b="1">
                <a:solidFill>
                  <a:schemeClr val="tx1"/>
                </a:solidFill>
                <a:latin typeface="Arial" charset="0"/>
                <a:ea typeface="ＭＳ Ｐゴシック" charset="0"/>
              </a:defRPr>
            </a:lvl3pPr>
            <a:lvl4pPr algn="l" defTabSz="457200" rtl="0" eaLnBrk="0" fontAlgn="base" hangingPunct="0">
              <a:spcBef>
                <a:spcPct val="0"/>
              </a:spcBef>
              <a:spcAft>
                <a:spcPct val="0"/>
              </a:spcAft>
              <a:defRPr sz="2400" b="1">
                <a:solidFill>
                  <a:schemeClr val="tx1"/>
                </a:solidFill>
                <a:latin typeface="Arial" charset="0"/>
                <a:ea typeface="ＭＳ Ｐゴシック" charset="0"/>
              </a:defRPr>
            </a:lvl4pPr>
            <a:lvl5pPr algn="l" defTabSz="457200" rtl="0" eaLnBrk="0" fontAlgn="base" hangingPunct="0">
              <a:spcBef>
                <a:spcPct val="0"/>
              </a:spcBef>
              <a:spcAft>
                <a:spcPct val="0"/>
              </a:spcAft>
              <a:defRPr sz="2400" b="1">
                <a:solidFill>
                  <a:schemeClr val="tx1"/>
                </a:solidFill>
                <a:latin typeface="Arial" charset="0"/>
                <a:ea typeface="ＭＳ Ｐゴシック" charset="0"/>
              </a:defRPr>
            </a:lvl5pPr>
            <a:lvl6pPr marL="457200" algn="l" defTabSz="457200" rtl="0" fontAlgn="base">
              <a:spcBef>
                <a:spcPct val="0"/>
              </a:spcBef>
              <a:spcAft>
                <a:spcPct val="0"/>
              </a:spcAft>
              <a:defRPr sz="2400" b="1">
                <a:solidFill>
                  <a:schemeClr val="tx1"/>
                </a:solidFill>
                <a:latin typeface="Arial" charset="0"/>
                <a:ea typeface="ＭＳ Ｐゴシック" charset="0"/>
              </a:defRPr>
            </a:lvl6pPr>
            <a:lvl7pPr marL="914400" algn="l" defTabSz="457200" rtl="0" fontAlgn="base">
              <a:spcBef>
                <a:spcPct val="0"/>
              </a:spcBef>
              <a:spcAft>
                <a:spcPct val="0"/>
              </a:spcAft>
              <a:defRPr sz="2400" b="1">
                <a:solidFill>
                  <a:schemeClr val="tx1"/>
                </a:solidFill>
                <a:latin typeface="Arial" charset="0"/>
                <a:ea typeface="ＭＳ Ｐゴシック" charset="0"/>
              </a:defRPr>
            </a:lvl7pPr>
            <a:lvl8pPr marL="1371600" algn="l" defTabSz="457200" rtl="0" fontAlgn="base">
              <a:spcBef>
                <a:spcPct val="0"/>
              </a:spcBef>
              <a:spcAft>
                <a:spcPct val="0"/>
              </a:spcAft>
              <a:defRPr sz="2400" b="1">
                <a:solidFill>
                  <a:schemeClr val="tx1"/>
                </a:solidFill>
                <a:latin typeface="Arial" charset="0"/>
                <a:ea typeface="ＭＳ Ｐゴシック" charset="0"/>
              </a:defRPr>
            </a:lvl8pPr>
            <a:lvl9pPr marL="1828800" algn="l" defTabSz="457200" rtl="0" fontAlgn="base">
              <a:spcBef>
                <a:spcPct val="0"/>
              </a:spcBef>
              <a:spcAft>
                <a:spcPct val="0"/>
              </a:spcAft>
              <a:defRPr sz="2400" b="1">
                <a:solidFill>
                  <a:schemeClr val="tx1"/>
                </a:solidFill>
                <a:latin typeface="Arial" charset="0"/>
                <a:ea typeface="ＭＳ Ｐゴシック" charset="0"/>
              </a:defRPr>
            </a:lvl9pPr>
          </a:lstStyle>
          <a:p>
            <a:pPr>
              <a:defRPr/>
            </a:pPr>
            <a:endParaRPr lang="de-DE" dirty="0"/>
          </a:p>
        </p:txBody>
      </p:sp>
      <p:sp>
        <p:nvSpPr>
          <p:cNvPr id="4" name="Titel 15"/>
          <p:cNvSpPr>
            <a:spLocks noGrp="1"/>
          </p:cNvSpPr>
          <p:nvPr>
            <p:ph type="title"/>
          </p:nvPr>
        </p:nvSpPr>
        <p:spPr>
          <a:xfrm>
            <a:off x="457200" y="1390606"/>
            <a:ext cx="8229600" cy="879518"/>
          </a:xfrm>
          <a:prstGeom prst="rect">
            <a:avLst/>
          </a:prstGeom>
        </p:spPr>
        <p:txBody>
          <a:bodyPr/>
          <a:lstStyle>
            <a:lvl1pPr>
              <a:defRPr sz="1600" b="0">
                <a:solidFill>
                  <a:srgbClr val="A6A6A6"/>
                </a:solidFill>
                <a:latin typeface="BentonSans-Regular"/>
                <a:cs typeface="BentonSans-Regular"/>
              </a:defRPr>
            </a:lvl1pPr>
          </a:lstStyle>
          <a:p>
            <a:r>
              <a:rPr lang="de-DE" smtClean="0"/>
              <a:t>Mastertitelformat bearbeiten</a:t>
            </a:r>
            <a:endParaRPr lang="de-DE" dirty="0"/>
          </a:p>
        </p:txBody>
      </p:sp>
      <p:sp>
        <p:nvSpPr>
          <p:cNvPr id="7" name="Inhaltsplatzhalter 2"/>
          <p:cNvSpPr>
            <a:spLocks noGrp="1"/>
          </p:cNvSpPr>
          <p:nvPr>
            <p:ph sz="half" idx="1"/>
          </p:nvPr>
        </p:nvSpPr>
        <p:spPr>
          <a:xfrm>
            <a:off x="457200" y="2270125"/>
            <a:ext cx="4038600" cy="389449"/>
          </a:xfrm>
          <a:prstGeom prst="rect">
            <a:avLst/>
          </a:prstGeom>
        </p:spPr>
        <p:txBody>
          <a:bodyPr/>
          <a:lstStyle>
            <a:lvl1pPr>
              <a:defRPr sz="1400" b="1">
                <a:solidFill>
                  <a:srgbClr val="005EA8"/>
                </a:solidFill>
                <a:latin typeface="BentonSans-Regular"/>
                <a:cs typeface="BentonSans-Regular"/>
              </a:defRPr>
            </a:lvl1pPr>
            <a:lvl2pPr>
              <a:defRPr sz="1400">
                <a:solidFill>
                  <a:srgbClr val="A6A6A6"/>
                </a:solidFill>
                <a:latin typeface="BentonSans-Regular"/>
                <a:cs typeface="BentonSans-Regular"/>
              </a:defRPr>
            </a:lvl2pPr>
            <a:lvl3pPr>
              <a:defRPr sz="1400">
                <a:solidFill>
                  <a:srgbClr val="A6A6A6"/>
                </a:solidFill>
                <a:latin typeface="BentonSans-Regular"/>
                <a:cs typeface="BentonSans-Regular"/>
              </a:defRPr>
            </a:lvl3pPr>
            <a:lvl4pPr>
              <a:defRPr sz="1400">
                <a:solidFill>
                  <a:srgbClr val="A6A6A6"/>
                </a:solidFill>
                <a:latin typeface="BentonSans-Regular"/>
                <a:cs typeface="BentonSans-Regular"/>
              </a:defRPr>
            </a:lvl4pPr>
            <a:lvl5pPr>
              <a:defRPr sz="1400">
                <a:solidFill>
                  <a:srgbClr val="A6A6A6"/>
                </a:solidFill>
                <a:latin typeface="BentonSans-Regular"/>
                <a:cs typeface="BentonSans-Regular"/>
              </a:defRPr>
            </a:lvl5pPr>
            <a:lvl6pPr>
              <a:defRPr sz="1800"/>
            </a:lvl6pPr>
            <a:lvl7pPr>
              <a:defRPr sz="1800"/>
            </a:lvl7pPr>
            <a:lvl8pPr>
              <a:defRPr sz="1800"/>
            </a:lvl8pPr>
            <a:lvl9pPr>
              <a:defRPr sz="1800"/>
            </a:lvl9pPr>
          </a:lstStyle>
          <a:p>
            <a:pPr lvl="0"/>
            <a:r>
              <a:rPr lang="de-DE" dirty="0" smtClean="0"/>
              <a:t>Mastertextformat bearbeiten</a:t>
            </a:r>
          </a:p>
        </p:txBody>
      </p:sp>
      <p:sp>
        <p:nvSpPr>
          <p:cNvPr id="8" name="Inhaltsplatzhalter 3"/>
          <p:cNvSpPr>
            <a:spLocks noGrp="1"/>
          </p:cNvSpPr>
          <p:nvPr>
            <p:ph sz="half" idx="2"/>
          </p:nvPr>
        </p:nvSpPr>
        <p:spPr>
          <a:xfrm>
            <a:off x="4648200" y="2270125"/>
            <a:ext cx="4038600" cy="389449"/>
          </a:xfrm>
          <a:prstGeom prst="rect">
            <a:avLst/>
          </a:prstGeom>
        </p:spPr>
        <p:txBody>
          <a:bodyPr/>
          <a:lstStyle>
            <a:lvl1pPr>
              <a:defRPr sz="1400" b="1">
                <a:solidFill>
                  <a:srgbClr val="005EA8"/>
                </a:solidFill>
                <a:latin typeface="BentonSans-Regular"/>
                <a:cs typeface="BentonSans-Regular"/>
              </a:defRPr>
            </a:lvl1pPr>
            <a:lvl2pPr>
              <a:defRPr sz="1400">
                <a:solidFill>
                  <a:srgbClr val="A6A6A6"/>
                </a:solidFill>
                <a:latin typeface="BentonSans-Regular"/>
                <a:cs typeface="BentonSans-Regular"/>
              </a:defRPr>
            </a:lvl2pPr>
            <a:lvl3pPr>
              <a:defRPr sz="1400">
                <a:solidFill>
                  <a:srgbClr val="A6A6A6"/>
                </a:solidFill>
                <a:latin typeface="BentonSans-Regular"/>
                <a:cs typeface="BentonSans-Regular"/>
              </a:defRPr>
            </a:lvl3pPr>
            <a:lvl4pPr>
              <a:defRPr sz="1400">
                <a:solidFill>
                  <a:srgbClr val="A6A6A6"/>
                </a:solidFill>
                <a:latin typeface="BentonSans-Regular"/>
                <a:cs typeface="BentonSans-Regular"/>
              </a:defRPr>
            </a:lvl4pPr>
            <a:lvl5pPr>
              <a:defRPr sz="1400">
                <a:solidFill>
                  <a:srgbClr val="A6A6A6"/>
                </a:solidFill>
                <a:latin typeface="BentonSans-Regular"/>
                <a:cs typeface="BentonSans-Regular"/>
              </a:defRPr>
            </a:lvl5pPr>
            <a:lvl6pPr>
              <a:defRPr sz="1800"/>
            </a:lvl6pPr>
            <a:lvl7pPr>
              <a:defRPr sz="1800"/>
            </a:lvl7pPr>
            <a:lvl8pPr>
              <a:defRPr sz="1800"/>
            </a:lvl8pPr>
            <a:lvl9pPr>
              <a:defRPr sz="1800"/>
            </a:lvl9pPr>
          </a:lstStyle>
          <a:p>
            <a:pPr lvl="0"/>
            <a:r>
              <a:rPr lang="de-DE" dirty="0" smtClean="0"/>
              <a:t>Mastertextformat bearbeiten</a:t>
            </a:r>
          </a:p>
        </p:txBody>
      </p:sp>
      <p:sp>
        <p:nvSpPr>
          <p:cNvPr id="9" name="Inhaltsplatzhalter 2"/>
          <p:cNvSpPr>
            <a:spLocks noGrp="1"/>
          </p:cNvSpPr>
          <p:nvPr>
            <p:ph sz="half" idx="10"/>
          </p:nvPr>
        </p:nvSpPr>
        <p:spPr>
          <a:xfrm>
            <a:off x="457200" y="2659574"/>
            <a:ext cx="4038600" cy="3696776"/>
          </a:xfrm>
          <a:prstGeom prst="rect">
            <a:avLst/>
          </a:prstGeom>
        </p:spPr>
        <p:txBody>
          <a:bodyPr/>
          <a:lstStyle>
            <a:lvl1pPr>
              <a:defRPr sz="1400" b="0">
                <a:solidFill>
                  <a:schemeClr val="tx1"/>
                </a:solidFill>
                <a:latin typeface="BentonSans-Regular"/>
                <a:cs typeface="BentonSans-Regular"/>
              </a:defRPr>
            </a:lvl1pPr>
            <a:lvl2pPr>
              <a:defRPr sz="1400">
                <a:solidFill>
                  <a:srgbClr val="A6A6A6"/>
                </a:solidFill>
                <a:latin typeface="BentonSans-Regular"/>
                <a:cs typeface="BentonSans-Regular"/>
              </a:defRPr>
            </a:lvl2pPr>
            <a:lvl3pPr>
              <a:defRPr sz="1400">
                <a:solidFill>
                  <a:srgbClr val="A6A6A6"/>
                </a:solidFill>
                <a:latin typeface="BentonSans-Regular"/>
                <a:cs typeface="BentonSans-Regular"/>
              </a:defRPr>
            </a:lvl3pPr>
            <a:lvl4pPr>
              <a:defRPr sz="1400">
                <a:solidFill>
                  <a:srgbClr val="A6A6A6"/>
                </a:solidFill>
                <a:latin typeface="BentonSans-Regular"/>
                <a:cs typeface="BentonSans-Regular"/>
              </a:defRPr>
            </a:lvl4pPr>
            <a:lvl5pPr>
              <a:defRPr sz="1400">
                <a:solidFill>
                  <a:srgbClr val="A6A6A6"/>
                </a:solidFill>
                <a:latin typeface="BentonSans-Regular"/>
                <a:cs typeface="BentonSans-Regular"/>
              </a:defRPr>
            </a:lvl5pPr>
            <a:lvl6pPr>
              <a:defRPr sz="1800"/>
            </a:lvl6pPr>
            <a:lvl7pPr>
              <a:defRPr sz="1800"/>
            </a:lvl7pPr>
            <a:lvl8pPr>
              <a:defRPr sz="1800"/>
            </a:lvl8pPr>
            <a:lvl9pPr>
              <a:defRPr sz="1800"/>
            </a:lvl9pPr>
          </a:lstStyle>
          <a:p>
            <a:pPr lvl="0"/>
            <a:r>
              <a:rPr lang="de-DE" smtClean="0"/>
              <a:t>Mastertextformat bearbeiten</a:t>
            </a:r>
          </a:p>
        </p:txBody>
      </p:sp>
      <p:sp>
        <p:nvSpPr>
          <p:cNvPr id="10" name="Inhaltsplatzhalter 3"/>
          <p:cNvSpPr>
            <a:spLocks noGrp="1"/>
          </p:cNvSpPr>
          <p:nvPr>
            <p:ph sz="half" idx="11"/>
          </p:nvPr>
        </p:nvSpPr>
        <p:spPr>
          <a:xfrm>
            <a:off x="4648200" y="2659574"/>
            <a:ext cx="4038600" cy="3696776"/>
          </a:xfrm>
          <a:prstGeom prst="rect">
            <a:avLst/>
          </a:prstGeom>
        </p:spPr>
        <p:txBody>
          <a:bodyPr/>
          <a:lstStyle>
            <a:lvl1pPr>
              <a:defRPr sz="1400" b="0">
                <a:solidFill>
                  <a:srgbClr val="000000"/>
                </a:solidFill>
                <a:latin typeface="BentonSans-Regular"/>
                <a:cs typeface="BentonSans-Regular"/>
              </a:defRPr>
            </a:lvl1pPr>
            <a:lvl2pPr>
              <a:defRPr sz="1400">
                <a:solidFill>
                  <a:srgbClr val="000000"/>
                </a:solidFill>
                <a:latin typeface="BentonSans-Regular"/>
                <a:cs typeface="BentonSans-Regular"/>
              </a:defRPr>
            </a:lvl2pPr>
            <a:lvl3pPr>
              <a:defRPr sz="1400">
                <a:solidFill>
                  <a:srgbClr val="000000"/>
                </a:solidFill>
                <a:latin typeface="BentonSans-Regular"/>
                <a:cs typeface="BentonSans-Regular"/>
              </a:defRPr>
            </a:lvl3pPr>
            <a:lvl4pPr>
              <a:defRPr sz="1400">
                <a:solidFill>
                  <a:srgbClr val="000000"/>
                </a:solidFill>
                <a:latin typeface="BentonSans-Regular"/>
                <a:cs typeface="BentonSans-Regular"/>
              </a:defRPr>
            </a:lvl4pPr>
            <a:lvl5pPr>
              <a:defRPr sz="1400">
                <a:solidFill>
                  <a:srgbClr val="000000"/>
                </a:solidFill>
                <a:latin typeface="BentonSans-Regular"/>
                <a:cs typeface="BentonSans-Regular"/>
              </a:defRPr>
            </a:lvl5pPr>
            <a:lvl6pPr>
              <a:defRPr sz="1800"/>
            </a:lvl6pPr>
            <a:lvl7pPr>
              <a:defRPr sz="1800"/>
            </a:lvl7pPr>
            <a:lvl8pPr>
              <a:defRPr sz="1800"/>
            </a:lvl8pPr>
            <a:lvl9pPr>
              <a:defRPr sz="1800"/>
            </a:lvl9pPr>
          </a:lstStyle>
          <a:p>
            <a:pPr lvl="0"/>
            <a:r>
              <a:rPr lang="de-DE" smtClean="0"/>
              <a:t>Mastertextformat bearbeiten</a:t>
            </a:r>
          </a:p>
        </p:txBody>
      </p:sp>
      <p:sp>
        <p:nvSpPr>
          <p:cNvPr id="12" name="Datumsplatzhalter 3"/>
          <p:cNvSpPr>
            <a:spLocks noGrp="1"/>
          </p:cNvSpPr>
          <p:nvPr>
            <p:ph type="dt" sz="half" idx="12"/>
          </p:nvPr>
        </p:nvSpPr>
        <p:spPr/>
        <p:txBody>
          <a:bodyPr/>
          <a:lstStyle>
            <a:lvl1pPr algn="r">
              <a:defRPr sz="1100">
                <a:solidFill>
                  <a:srgbClr val="898989"/>
                </a:solidFill>
                <a:latin typeface="BentonSans-Regular"/>
                <a:cs typeface="BentonSans-Regular"/>
              </a:defRPr>
            </a:lvl1pPr>
          </a:lstStyle>
          <a:p>
            <a:pPr>
              <a:defRPr/>
            </a:pPr>
            <a:r>
              <a:rPr lang="de-DE"/>
              <a:t>22.02.11</a:t>
            </a:r>
          </a:p>
        </p:txBody>
      </p:sp>
      <p:sp>
        <p:nvSpPr>
          <p:cNvPr id="13" name="Fußzeilenplatzhalter 4"/>
          <p:cNvSpPr>
            <a:spLocks noGrp="1"/>
          </p:cNvSpPr>
          <p:nvPr>
            <p:ph type="ftr" sz="quarter" idx="13"/>
          </p:nvPr>
        </p:nvSpPr>
        <p:spPr/>
        <p:txBody>
          <a:bodyPr/>
          <a:lstStyle>
            <a:lvl1pPr algn="l" fontAlgn="auto">
              <a:spcBef>
                <a:spcPts val="0"/>
              </a:spcBef>
              <a:spcAft>
                <a:spcPts val="0"/>
              </a:spcAft>
              <a:defRPr sz="1100">
                <a:solidFill>
                  <a:schemeClr val="tx1">
                    <a:tint val="75000"/>
                  </a:schemeClr>
                </a:solidFill>
                <a:latin typeface="BentonSans-Regular"/>
                <a:ea typeface="+mn-ea"/>
                <a:cs typeface="BentonSans-Regular"/>
              </a:defRPr>
            </a:lvl1pPr>
          </a:lstStyle>
          <a:p>
            <a:pPr>
              <a:defRPr/>
            </a:pPr>
            <a:endParaRPr lang="de-DE"/>
          </a:p>
        </p:txBody>
      </p:sp>
      <p:sp>
        <p:nvSpPr>
          <p:cNvPr id="14" name="Foliennummernplatzhalter 5"/>
          <p:cNvSpPr>
            <a:spLocks noGrp="1"/>
          </p:cNvSpPr>
          <p:nvPr>
            <p:ph type="sldNum" sz="quarter" idx="14"/>
          </p:nvPr>
        </p:nvSpPr>
        <p:spPr>
          <a:xfrm>
            <a:off x="149225" y="277813"/>
            <a:ext cx="2895600" cy="365125"/>
          </a:xfrm>
        </p:spPr>
        <p:txBody>
          <a:bodyPr/>
          <a:lstStyle>
            <a:lvl1pPr>
              <a:defRPr/>
            </a:lvl1pPr>
          </a:lstStyle>
          <a:p>
            <a:fld id="{796E5D53-BBA0-444F-AC1D-BCF4E47D8015}" type="slidenum">
              <a:rPr lang="de-DE"/>
              <a:pPr/>
              <a:t>‹Nr.›</a:t>
            </a:fld>
            <a:r>
              <a:rPr lang="de-DE"/>
              <a:t> </a:t>
            </a:r>
            <a:r>
              <a:rPr lang="de-DE">
                <a:solidFill>
                  <a:srgbClr val="005EA8"/>
                </a:solidFill>
              </a:rPr>
              <a:t>Thema in Akzentfarbe</a:t>
            </a: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7" name="Titel 15"/>
          <p:cNvSpPr>
            <a:spLocks noGrp="1"/>
          </p:cNvSpPr>
          <p:nvPr>
            <p:ph type="title"/>
          </p:nvPr>
        </p:nvSpPr>
        <p:spPr>
          <a:xfrm>
            <a:off x="457200" y="1390606"/>
            <a:ext cx="8229600" cy="879518"/>
          </a:xfrm>
          <a:prstGeom prst="rect">
            <a:avLst/>
          </a:prstGeom>
        </p:spPr>
        <p:txBody>
          <a:bodyPr/>
          <a:lstStyle>
            <a:lvl1pPr>
              <a:defRPr sz="1600" b="0">
                <a:solidFill>
                  <a:srgbClr val="A6A6A6"/>
                </a:solidFill>
                <a:latin typeface="BentonSans-Regular"/>
                <a:cs typeface="BentonSans-Regular"/>
              </a:defRPr>
            </a:lvl1pPr>
          </a:lstStyle>
          <a:p>
            <a:r>
              <a:rPr lang="de-DE" smtClean="0"/>
              <a:t>Mastertitelformat bearbeiten</a:t>
            </a:r>
            <a:endParaRPr lang="de-DE" dirty="0"/>
          </a:p>
        </p:txBody>
      </p:sp>
      <p:sp>
        <p:nvSpPr>
          <p:cNvPr id="8" name="Inhaltsplatzhalter 2"/>
          <p:cNvSpPr>
            <a:spLocks noGrp="1"/>
          </p:cNvSpPr>
          <p:nvPr>
            <p:ph sz="half" idx="1"/>
          </p:nvPr>
        </p:nvSpPr>
        <p:spPr>
          <a:xfrm>
            <a:off x="457200" y="2270125"/>
            <a:ext cx="4038600" cy="389449"/>
          </a:xfrm>
          <a:prstGeom prst="rect">
            <a:avLst/>
          </a:prstGeom>
        </p:spPr>
        <p:txBody>
          <a:bodyPr/>
          <a:lstStyle>
            <a:lvl1pPr>
              <a:defRPr sz="1400" b="1">
                <a:solidFill>
                  <a:srgbClr val="005EA8"/>
                </a:solidFill>
                <a:latin typeface="BentonSans-Regular"/>
                <a:cs typeface="BentonSans-Regular"/>
              </a:defRPr>
            </a:lvl1pPr>
            <a:lvl2pPr>
              <a:defRPr sz="1400">
                <a:solidFill>
                  <a:srgbClr val="A6A6A6"/>
                </a:solidFill>
                <a:latin typeface="BentonSans-Regular"/>
                <a:cs typeface="BentonSans-Regular"/>
              </a:defRPr>
            </a:lvl2pPr>
            <a:lvl3pPr>
              <a:defRPr sz="1400">
                <a:solidFill>
                  <a:srgbClr val="A6A6A6"/>
                </a:solidFill>
                <a:latin typeface="BentonSans-Regular"/>
                <a:cs typeface="BentonSans-Regular"/>
              </a:defRPr>
            </a:lvl3pPr>
            <a:lvl4pPr>
              <a:defRPr sz="1400">
                <a:solidFill>
                  <a:srgbClr val="A6A6A6"/>
                </a:solidFill>
                <a:latin typeface="BentonSans-Regular"/>
                <a:cs typeface="BentonSans-Regular"/>
              </a:defRPr>
            </a:lvl4pPr>
            <a:lvl5pPr>
              <a:defRPr sz="1400">
                <a:solidFill>
                  <a:srgbClr val="A6A6A6"/>
                </a:solidFill>
                <a:latin typeface="BentonSans-Regular"/>
                <a:cs typeface="BentonSans-Regular"/>
              </a:defRPr>
            </a:lvl5pPr>
            <a:lvl6pPr>
              <a:defRPr sz="1800"/>
            </a:lvl6pPr>
            <a:lvl7pPr>
              <a:defRPr sz="1800"/>
            </a:lvl7pPr>
            <a:lvl8pPr>
              <a:defRPr sz="1800"/>
            </a:lvl8pPr>
            <a:lvl9pPr>
              <a:defRPr sz="1800"/>
            </a:lvl9pPr>
          </a:lstStyle>
          <a:p>
            <a:pPr lvl="0"/>
            <a:r>
              <a:rPr lang="de-DE" dirty="0" smtClean="0"/>
              <a:t>Mastertextformat bearbeiten</a:t>
            </a:r>
          </a:p>
        </p:txBody>
      </p:sp>
      <p:sp>
        <p:nvSpPr>
          <p:cNvPr id="9" name="Inhaltsplatzhalter 3"/>
          <p:cNvSpPr>
            <a:spLocks noGrp="1"/>
          </p:cNvSpPr>
          <p:nvPr>
            <p:ph sz="half" idx="2"/>
          </p:nvPr>
        </p:nvSpPr>
        <p:spPr>
          <a:xfrm>
            <a:off x="4648200" y="2270125"/>
            <a:ext cx="4038600" cy="4086225"/>
          </a:xfrm>
          <a:prstGeom prst="rect">
            <a:avLst/>
          </a:prstGeom>
          <a:solidFill>
            <a:schemeClr val="bg1">
              <a:lumMod val="95000"/>
            </a:schemeClr>
          </a:solidFill>
        </p:spPr>
        <p:txBody>
          <a:bodyPr/>
          <a:lstStyle>
            <a:lvl1pPr>
              <a:defRPr sz="1400" b="1">
                <a:solidFill>
                  <a:srgbClr val="005EA8"/>
                </a:solidFill>
                <a:latin typeface="BentonSans-Regular"/>
                <a:cs typeface="BentonSans-Regular"/>
              </a:defRPr>
            </a:lvl1pPr>
            <a:lvl2pPr>
              <a:defRPr sz="1400">
                <a:solidFill>
                  <a:srgbClr val="A6A6A6"/>
                </a:solidFill>
                <a:latin typeface="BentonSans-Regular"/>
                <a:cs typeface="BentonSans-Regular"/>
              </a:defRPr>
            </a:lvl2pPr>
            <a:lvl3pPr>
              <a:defRPr sz="1400">
                <a:solidFill>
                  <a:srgbClr val="A6A6A6"/>
                </a:solidFill>
                <a:latin typeface="BentonSans-Regular"/>
                <a:cs typeface="BentonSans-Regular"/>
              </a:defRPr>
            </a:lvl3pPr>
            <a:lvl4pPr>
              <a:defRPr sz="1400">
                <a:solidFill>
                  <a:srgbClr val="A6A6A6"/>
                </a:solidFill>
                <a:latin typeface="BentonSans-Regular"/>
                <a:cs typeface="BentonSans-Regular"/>
              </a:defRPr>
            </a:lvl4pPr>
            <a:lvl5pPr>
              <a:defRPr sz="1400">
                <a:solidFill>
                  <a:srgbClr val="A6A6A6"/>
                </a:solidFill>
                <a:latin typeface="BentonSans-Regular"/>
                <a:cs typeface="BentonSans-Regular"/>
              </a:defRPr>
            </a:lvl5pPr>
            <a:lvl6pPr>
              <a:defRPr sz="1800"/>
            </a:lvl6pPr>
            <a:lvl7pPr>
              <a:defRPr sz="1800"/>
            </a:lvl7pPr>
            <a:lvl8pPr>
              <a:defRPr sz="1800"/>
            </a:lvl8pPr>
            <a:lvl9pPr>
              <a:defRPr sz="1800"/>
            </a:lvl9pPr>
          </a:lstStyle>
          <a:p>
            <a:pPr lvl="0"/>
            <a:r>
              <a:rPr lang="de-DE" dirty="0" smtClean="0"/>
              <a:t>Mastertextformat bearbeiten</a:t>
            </a:r>
          </a:p>
        </p:txBody>
      </p:sp>
      <p:sp>
        <p:nvSpPr>
          <p:cNvPr id="10" name="Inhaltsplatzhalter 2"/>
          <p:cNvSpPr>
            <a:spLocks noGrp="1"/>
          </p:cNvSpPr>
          <p:nvPr>
            <p:ph sz="half" idx="13"/>
          </p:nvPr>
        </p:nvSpPr>
        <p:spPr>
          <a:xfrm>
            <a:off x="457200" y="2659574"/>
            <a:ext cx="4038600" cy="3696776"/>
          </a:xfrm>
          <a:prstGeom prst="rect">
            <a:avLst/>
          </a:prstGeom>
        </p:spPr>
        <p:txBody>
          <a:bodyPr/>
          <a:lstStyle>
            <a:lvl1pPr>
              <a:defRPr sz="1400" b="0">
                <a:solidFill>
                  <a:schemeClr val="tx1"/>
                </a:solidFill>
                <a:latin typeface="BentonSans-Regular"/>
                <a:cs typeface="BentonSans-Regular"/>
              </a:defRPr>
            </a:lvl1pPr>
            <a:lvl2pPr>
              <a:defRPr sz="1400">
                <a:solidFill>
                  <a:srgbClr val="A6A6A6"/>
                </a:solidFill>
                <a:latin typeface="BentonSans-Regular"/>
                <a:cs typeface="BentonSans-Regular"/>
              </a:defRPr>
            </a:lvl2pPr>
            <a:lvl3pPr>
              <a:defRPr sz="1400">
                <a:solidFill>
                  <a:srgbClr val="A6A6A6"/>
                </a:solidFill>
                <a:latin typeface="BentonSans-Regular"/>
                <a:cs typeface="BentonSans-Regular"/>
              </a:defRPr>
            </a:lvl3pPr>
            <a:lvl4pPr>
              <a:defRPr sz="1400">
                <a:solidFill>
                  <a:srgbClr val="A6A6A6"/>
                </a:solidFill>
                <a:latin typeface="BentonSans-Regular"/>
                <a:cs typeface="BentonSans-Regular"/>
              </a:defRPr>
            </a:lvl4pPr>
            <a:lvl5pPr>
              <a:defRPr sz="1400">
                <a:solidFill>
                  <a:srgbClr val="A6A6A6"/>
                </a:solidFill>
                <a:latin typeface="BentonSans-Regular"/>
                <a:cs typeface="BentonSans-Regular"/>
              </a:defRPr>
            </a:lvl5pPr>
            <a:lvl6pPr>
              <a:defRPr sz="1800"/>
            </a:lvl6pPr>
            <a:lvl7pPr>
              <a:defRPr sz="1800"/>
            </a:lvl7pPr>
            <a:lvl8pPr>
              <a:defRPr sz="1800"/>
            </a:lvl8pPr>
            <a:lvl9pPr>
              <a:defRPr sz="1800"/>
            </a:lvl9pPr>
          </a:lstStyle>
          <a:p>
            <a:pPr lvl="0"/>
            <a:r>
              <a:rPr lang="de-DE" smtClean="0"/>
              <a:t>Mastertextformat bearbeiten</a:t>
            </a:r>
          </a:p>
        </p:txBody>
      </p:sp>
      <p:sp>
        <p:nvSpPr>
          <p:cNvPr id="6" name="Datumsplatzhalter 3"/>
          <p:cNvSpPr>
            <a:spLocks noGrp="1"/>
          </p:cNvSpPr>
          <p:nvPr>
            <p:ph type="dt" sz="half" idx="14"/>
          </p:nvPr>
        </p:nvSpPr>
        <p:spPr/>
        <p:txBody>
          <a:bodyPr/>
          <a:lstStyle>
            <a:lvl1pPr>
              <a:defRPr/>
            </a:lvl1pPr>
          </a:lstStyle>
          <a:p>
            <a:pPr>
              <a:defRPr/>
            </a:pPr>
            <a:r>
              <a:rPr lang="de-DE"/>
              <a:t>22.02.11</a:t>
            </a:r>
          </a:p>
        </p:txBody>
      </p:sp>
      <p:sp>
        <p:nvSpPr>
          <p:cNvPr id="11" name="Fußzeilenplatzhalter 4"/>
          <p:cNvSpPr>
            <a:spLocks noGrp="1"/>
          </p:cNvSpPr>
          <p:nvPr>
            <p:ph type="ftr" sz="quarter" idx="15"/>
          </p:nvPr>
        </p:nvSpPr>
        <p:spPr/>
        <p:txBody>
          <a:bodyPr/>
          <a:lstStyle>
            <a:lvl1pPr>
              <a:defRPr/>
            </a:lvl1pPr>
          </a:lstStyle>
          <a:p>
            <a:pPr>
              <a:defRPr/>
            </a:pPr>
            <a:endParaRPr lang="de-DE"/>
          </a:p>
        </p:txBody>
      </p:sp>
      <p:sp>
        <p:nvSpPr>
          <p:cNvPr id="12" name="Foliennummernplatzhalter 5"/>
          <p:cNvSpPr>
            <a:spLocks noGrp="1"/>
          </p:cNvSpPr>
          <p:nvPr>
            <p:ph type="sldNum" sz="quarter" idx="16"/>
          </p:nvPr>
        </p:nvSpPr>
        <p:spPr>
          <a:xfrm>
            <a:off x="149225" y="277813"/>
            <a:ext cx="3279775" cy="365125"/>
          </a:xfrm>
        </p:spPr>
        <p:txBody>
          <a:bodyPr/>
          <a:lstStyle>
            <a:lvl1pPr>
              <a:defRPr/>
            </a:lvl1pPr>
          </a:lstStyle>
          <a:p>
            <a:fld id="{B92D0791-C495-492D-BC66-0F8CB5F68967}" type="slidenum">
              <a:rPr lang="de-DE"/>
              <a:pPr/>
              <a:t>‹Nr.›</a:t>
            </a:fld>
            <a:r>
              <a:rPr lang="de-DE"/>
              <a:t> </a:t>
            </a:r>
            <a:r>
              <a:rPr lang="de-DE">
                <a:solidFill>
                  <a:srgbClr val="005EA8"/>
                </a:solidFill>
              </a:rPr>
              <a:t>Thema in Akzentfarbe</a:t>
            </a:r>
          </a:p>
        </p:txBody>
      </p:sp>
    </p:spTree>
  </p:cSld>
  <p:clrMapOvr>
    <a:masterClrMapping/>
  </p:clrMapOvr>
  <p:transition spd="slow" advClick="0" advTm="2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umsplatzhalter 3"/>
          <p:cNvSpPr>
            <a:spLocks noGrp="1"/>
          </p:cNvSpPr>
          <p:nvPr>
            <p:ph type="dt" sz="half" idx="2"/>
          </p:nvPr>
        </p:nvSpPr>
        <p:spPr>
          <a:xfrm>
            <a:off x="68580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b="0">
                <a:solidFill>
                  <a:srgbClr val="898989"/>
                </a:solidFill>
                <a:latin typeface="BentonSans-Regular"/>
                <a:ea typeface="ＭＳ Ｐゴシック" charset="0"/>
                <a:cs typeface="BentonSans-Regular"/>
              </a:defRPr>
            </a:lvl1pPr>
          </a:lstStyle>
          <a:p>
            <a:pPr>
              <a:defRPr/>
            </a:pPr>
            <a:r>
              <a:rPr lang="de-DE"/>
              <a:t>22.02.11</a:t>
            </a:r>
          </a:p>
        </p:txBody>
      </p:sp>
      <p:sp>
        <p:nvSpPr>
          <p:cNvPr id="5" name="Fußzeilenplatzhalter 4"/>
          <p:cNvSpPr>
            <a:spLocks noGrp="1"/>
          </p:cNvSpPr>
          <p:nvPr>
            <p:ph type="ftr" sz="quarter" idx="3"/>
          </p:nvPr>
        </p:nvSpPr>
        <p:spPr>
          <a:xfrm>
            <a:off x="149225" y="6356350"/>
            <a:ext cx="2895600" cy="365125"/>
          </a:xfrm>
          <a:prstGeom prst="rect">
            <a:avLst/>
          </a:prstGeom>
        </p:spPr>
        <p:txBody>
          <a:bodyPr vert="horz" lIns="91440" tIns="45720" rIns="91440" bIns="45720" rtlCol="0" anchor="ctr"/>
          <a:lstStyle>
            <a:lvl1pPr algn="l" fontAlgn="auto">
              <a:spcBef>
                <a:spcPts val="0"/>
              </a:spcBef>
              <a:spcAft>
                <a:spcPts val="0"/>
              </a:spcAft>
              <a:defRPr sz="1100">
                <a:solidFill>
                  <a:schemeClr val="tx1">
                    <a:tint val="75000"/>
                  </a:schemeClr>
                </a:solidFill>
                <a:latin typeface="BentonSans-Regular"/>
                <a:ea typeface="+mn-ea"/>
                <a:cs typeface="BentonSans-Regular"/>
              </a:defRPr>
            </a:lvl1pPr>
          </a:lstStyle>
          <a:p>
            <a:pPr>
              <a:defRPr/>
            </a:pPr>
            <a:endParaRPr lang="de-DE"/>
          </a:p>
        </p:txBody>
      </p:sp>
      <p:sp>
        <p:nvSpPr>
          <p:cNvPr id="6" name="Foliennummernplatzhalter 5"/>
          <p:cNvSpPr>
            <a:spLocks noGrp="1"/>
          </p:cNvSpPr>
          <p:nvPr>
            <p:ph type="sldNum" sz="quarter" idx="4"/>
          </p:nvPr>
        </p:nvSpPr>
        <p:spPr>
          <a:xfrm>
            <a:off x="149225" y="277813"/>
            <a:ext cx="3609975"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B92"/>
                </a:solidFill>
                <a:cs typeface="Arial" pitchFamily="34" charset="0"/>
              </a:defRPr>
            </a:lvl1pPr>
          </a:lstStyle>
          <a:p>
            <a:fld id="{1C11D4F2-3986-43C9-A6A3-4D0F3D3DF90E}" type="slidenum">
              <a:rPr lang="de-DE"/>
              <a:pPr/>
              <a:t>‹Nr.›</a:t>
            </a:fld>
            <a:r>
              <a:rPr lang="de-DE"/>
              <a:t> </a:t>
            </a:r>
            <a:r>
              <a:rPr lang="de-DE">
                <a:solidFill>
                  <a:srgbClr val="005EA8"/>
                </a:solidFill>
              </a:rPr>
              <a:t>Thema in Akzentfarbe</a:t>
            </a:r>
          </a:p>
        </p:txBody>
      </p:sp>
      <p:cxnSp>
        <p:nvCxnSpPr>
          <p:cNvPr id="9" name="Gerade Verbindung 8"/>
          <p:cNvCxnSpPr/>
          <p:nvPr userDrawn="1"/>
        </p:nvCxnSpPr>
        <p:spPr>
          <a:xfrm>
            <a:off x="228600" y="609600"/>
            <a:ext cx="8915400" cy="1588"/>
          </a:xfrm>
          <a:prstGeom prst="line">
            <a:avLst/>
          </a:prstGeom>
          <a:ln w="6350" cap="flat" cmpd="sng" algn="ctr">
            <a:solidFill>
              <a:schemeClr val="tx1"/>
            </a:solidFill>
            <a:prstDash val="solid"/>
            <a:round/>
            <a:headEnd type="none" w="med" len="med"/>
            <a:tailEnd type="none" w="med" len="med"/>
          </a:ln>
        </p:spPr>
        <p:style>
          <a:lnRef idx="1">
            <a:schemeClr val="accent4"/>
          </a:lnRef>
          <a:fillRef idx="0">
            <a:schemeClr val="accent4"/>
          </a:fillRef>
          <a:effectRef idx="0">
            <a:schemeClr val="accent4"/>
          </a:effectRef>
          <a:fontRef idx="minor">
            <a:schemeClr val="tx1"/>
          </a:fontRef>
        </p:style>
      </p:cxnSp>
      <p:sp>
        <p:nvSpPr>
          <p:cNvPr id="1030" name="Textfeld 2"/>
          <p:cNvSpPr txBox="1">
            <a:spLocks noChangeArrowheads="1"/>
          </p:cNvSpPr>
          <p:nvPr userDrawn="1"/>
        </p:nvSpPr>
        <p:spPr bwMode="auto">
          <a:xfrm>
            <a:off x="584200" y="1643063"/>
            <a:ext cx="3462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de-DE" sz="1800" smtClean="0"/>
          </a:p>
        </p:txBody>
      </p:sp>
      <p:sp>
        <p:nvSpPr>
          <p:cNvPr id="1031" name="Textfeld 9"/>
          <p:cNvSpPr txBox="1">
            <a:spLocks noChangeArrowheads="1"/>
          </p:cNvSpPr>
          <p:nvPr userDrawn="1"/>
        </p:nvSpPr>
        <p:spPr bwMode="auto">
          <a:xfrm>
            <a:off x="4851400" y="1727200"/>
            <a:ext cx="37925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endParaRPr lang="de-DE" sz="1800" smtClean="0"/>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Lst>
  <p:transition spd="slow" advClick="0" advTm="2000">
    <p:fade/>
  </p:transition>
  <p:txStyles>
    <p:titleStyle>
      <a:lvl1pPr algn="l" defTabSz="457200" rtl="0" eaLnBrk="0" fontAlgn="base" hangingPunct="0">
        <a:spcBef>
          <a:spcPct val="0"/>
        </a:spcBef>
        <a:spcAft>
          <a:spcPct val="0"/>
        </a:spcAft>
        <a:defRPr sz="2400" b="1" kern="1200">
          <a:solidFill>
            <a:schemeClr val="tx1"/>
          </a:solidFill>
          <a:latin typeface="Arial"/>
          <a:ea typeface="ＭＳ Ｐゴシック" charset="0"/>
          <a:cs typeface="Arial"/>
        </a:defRPr>
      </a:lvl1pPr>
      <a:lvl2pPr algn="l" defTabSz="457200" rtl="0" eaLnBrk="0" fontAlgn="base" hangingPunct="0">
        <a:spcBef>
          <a:spcPct val="0"/>
        </a:spcBef>
        <a:spcAft>
          <a:spcPct val="0"/>
        </a:spcAft>
        <a:defRPr sz="2400" b="1">
          <a:solidFill>
            <a:schemeClr val="tx1"/>
          </a:solidFill>
          <a:latin typeface="Arial" charset="0"/>
          <a:ea typeface="ＭＳ Ｐゴシック" charset="0"/>
        </a:defRPr>
      </a:lvl2pPr>
      <a:lvl3pPr algn="l" defTabSz="457200" rtl="0" eaLnBrk="0" fontAlgn="base" hangingPunct="0">
        <a:spcBef>
          <a:spcPct val="0"/>
        </a:spcBef>
        <a:spcAft>
          <a:spcPct val="0"/>
        </a:spcAft>
        <a:defRPr sz="2400" b="1">
          <a:solidFill>
            <a:schemeClr val="tx1"/>
          </a:solidFill>
          <a:latin typeface="Arial" charset="0"/>
          <a:ea typeface="ＭＳ Ｐゴシック" charset="0"/>
        </a:defRPr>
      </a:lvl3pPr>
      <a:lvl4pPr algn="l" defTabSz="457200" rtl="0" eaLnBrk="0" fontAlgn="base" hangingPunct="0">
        <a:spcBef>
          <a:spcPct val="0"/>
        </a:spcBef>
        <a:spcAft>
          <a:spcPct val="0"/>
        </a:spcAft>
        <a:defRPr sz="2400" b="1">
          <a:solidFill>
            <a:schemeClr val="tx1"/>
          </a:solidFill>
          <a:latin typeface="Arial" charset="0"/>
          <a:ea typeface="ＭＳ Ｐゴシック" charset="0"/>
        </a:defRPr>
      </a:lvl4pPr>
      <a:lvl5pPr algn="l" defTabSz="457200" rtl="0" eaLnBrk="0" fontAlgn="base" hangingPunct="0">
        <a:spcBef>
          <a:spcPct val="0"/>
        </a:spcBef>
        <a:spcAft>
          <a:spcPct val="0"/>
        </a:spcAft>
        <a:defRPr sz="2400" b="1">
          <a:solidFill>
            <a:schemeClr val="tx1"/>
          </a:solidFill>
          <a:latin typeface="Arial" charset="0"/>
          <a:ea typeface="ＭＳ Ｐゴシック" charset="0"/>
        </a:defRPr>
      </a:lvl5pPr>
      <a:lvl6pPr marL="457200" algn="l" defTabSz="457200" rtl="0" fontAlgn="base">
        <a:spcBef>
          <a:spcPct val="0"/>
        </a:spcBef>
        <a:spcAft>
          <a:spcPct val="0"/>
        </a:spcAft>
        <a:defRPr sz="2400" b="1">
          <a:solidFill>
            <a:schemeClr val="tx1"/>
          </a:solidFill>
          <a:latin typeface="Arial" charset="0"/>
          <a:ea typeface="ＭＳ Ｐゴシック" charset="0"/>
        </a:defRPr>
      </a:lvl6pPr>
      <a:lvl7pPr marL="914400" algn="l" defTabSz="457200" rtl="0" fontAlgn="base">
        <a:spcBef>
          <a:spcPct val="0"/>
        </a:spcBef>
        <a:spcAft>
          <a:spcPct val="0"/>
        </a:spcAft>
        <a:defRPr sz="2400" b="1">
          <a:solidFill>
            <a:schemeClr val="tx1"/>
          </a:solidFill>
          <a:latin typeface="Arial" charset="0"/>
          <a:ea typeface="ＭＳ Ｐゴシック" charset="0"/>
        </a:defRPr>
      </a:lvl7pPr>
      <a:lvl8pPr marL="1371600" algn="l" defTabSz="457200" rtl="0" fontAlgn="base">
        <a:spcBef>
          <a:spcPct val="0"/>
        </a:spcBef>
        <a:spcAft>
          <a:spcPct val="0"/>
        </a:spcAft>
        <a:defRPr sz="2400" b="1">
          <a:solidFill>
            <a:schemeClr val="tx1"/>
          </a:solidFill>
          <a:latin typeface="Arial" charset="0"/>
          <a:ea typeface="ＭＳ Ｐゴシック" charset="0"/>
        </a:defRPr>
      </a:lvl8pPr>
      <a:lvl9pPr marL="1828800" algn="l" defTabSz="457200" rtl="0" fontAlgn="base">
        <a:spcBef>
          <a:spcPct val="0"/>
        </a:spcBef>
        <a:spcAft>
          <a:spcPct val="0"/>
        </a:spcAft>
        <a:defRPr sz="2400" b="1">
          <a:solidFill>
            <a:schemeClr val="tx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defRPr sz="1600" kern="1200">
          <a:solidFill>
            <a:srgbClr val="A6A6A6"/>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defRPr sz="1600" kern="1200">
          <a:solidFill>
            <a:schemeClr val="tx1"/>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Arial"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4" charset="-128"/>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Bild 6" descr="Grundaufbau_Powerpoint15-18.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hteck 4"/>
          <p:cNvSpPr/>
          <p:nvPr/>
        </p:nvSpPr>
        <p:spPr>
          <a:xfrm>
            <a:off x="0" y="3208338"/>
            <a:ext cx="9144000" cy="14811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de-DE" sz="2000" dirty="0" err="1" smtClean="0"/>
              <a:t>HHau</a:t>
            </a:r>
            <a:endParaRPr lang="de-DE" sz="2000" dirty="0"/>
          </a:p>
        </p:txBody>
      </p:sp>
      <p:sp>
        <p:nvSpPr>
          <p:cNvPr id="6" name="Titelplatzhalter 2"/>
          <p:cNvSpPr txBox="1">
            <a:spLocks/>
          </p:cNvSpPr>
          <p:nvPr/>
        </p:nvSpPr>
        <p:spPr>
          <a:xfrm>
            <a:off x="153904" y="3423213"/>
            <a:ext cx="8229600" cy="1366391"/>
          </a:xfrm>
          <a:prstGeom prst="rect">
            <a:avLst/>
          </a:prstGeom>
        </p:spPr>
        <p:txBody>
          <a:bodyPr anchor="ctr">
            <a:normAutofit/>
          </a:bodyPr>
          <a:lstStyle/>
          <a:p>
            <a:pPr>
              <a:lnSpc>
                <a:spcPct val="90000"/>
              </a:lnSpc>
            </a:pPr>
            <a:r>
              <a:rPr lang="de-DE" sz="2200" b="1" dirty="0" smtClean="0">
                <a:solidFill>
                  <a:srgbClr val="00478A"/>
                </a:solidFill>
                <a:cs typeface="Arial" pitchFamily="34" charset="0"/>
              </a:rPr>
              <a:t> </a:t>
            </a:r>
            <a:endParaRPr lang="de-DE" sz="2200" b="1" dirty="0">
              <a:solidFill>
                <a:srgbClr val="00478A"/>
              </a:solidFill>
              <a:cs typeface="Arial" pitchFamily="34" charset="0"/>
            </a:endParaRPr>
          </a:p>
        </p:txBody>
      </p:sp>
      <p:pic>
        <p:nvPicPr>
          <p:cNvPr id="5124" name="Bild 12" descr="Lebensbildung.jpg"/>
          <p:cNvPicPr>
            <a:picLocks noChangeAspect="1"/>
          </p:cNvPicPr>
          <p:nvPr/>
        </p:nvPicPr>
        <p:blipFill>
          <a:blip r:embed="rId3"/>
          <a:srcRect/>
          <a:stretch>
            <a:fillRect/>
          </a:stretch>
        </p:blipFill>
        <p:spPr bwMode="auto">
          <a:xfrm>
            <a:off x="7569200" y="3316288"/>
            <a:ext cx="1238250" cy="1306512"/>
          </a:xfrm>
          <a:prstGeom prst="rect">
            <a:avLst/>
          </a:prstGeom>
          <a:noFill/>
          <a:ln w="9525">
            <a:noFill/>
            <a:miter lim="800000"/>
            <a:headEnd/>
            <a:tailEnd/>
          </a:ln>
        </p:spPr>
      </p:pic>
    </p:spTree>
    <p:extLst>
      <p:ext uri="{BB962C8B-B14F-4D97-AF65-F5344CB8AC3E}">
        <p14:creationId xmlns:p14="http://schemas.microsoft.com/office/powerpoint/2010/main" val="50125742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title"/>
          </p:nvPr>
        </p:nvSpPr>
        <p:spPr bwMode="auto">
          <a:xfrm>
            <a:off x="457200" y="550162"/>
            <a:ext cx="8229600" cy="879475"/>
          </a:xfrm>
          <a:noFill/>
          <a:ln>
            <a:miter lim="800000"/>
            <a:headEnd/>
            <a:tailEnd/>
          </a:ln>
        </p:spPr>
        <p:txBody>
          <a:bodyPr vert="horz" wrap="square" lIns="91440" tIns="45720" rIns="91440" bIns="45720" numCol="1" anchor="t" anchorCtr="0" compatLnSpc="1">
            <a:prstTxWarp prst="textNoShape">
              <a:avLst/>
            </a:prstTxWarp>
          </a:bodyPr>
          <a:lstStyle/>
          <a:p>
            <a:pPr algn="ctr"/>
            <a:r>
              <a:rPr lang="de-DE" sz="2200" b="1" dirty="0" smtClean="0">
                <a:solidFill>
                  <a:srgbClr val="005EA8"/>
                </a:solidFill>
                <a:latin typeface="Arial" pitchFamily="34" charset="0"/>
                <a:ea typeface="ＭＳ Ｐゴシック" pitchFamily="34" charset="-128"/>
                <a:cs typeface="Arial" pitchFamily="34" charset="0"/>
              </a:rPr>
              <a:t>Mehr Bildungsgerechtigkeit - Ungleiches ungleich behandeln</a:t>
            </a:r>
          </a:p>
        </p:txBody>
      </p:sp>
      <p:sp>
        <p:nvSpPr>
          <p:cNvPr id="8196" name="Inhaltsplatzhalter 4"/>
          <p:cNvSpPr>
            <a:spLocks noGrp="1"/>
          </p:cNvSpPr>
          <p:nvPr>
            <p:ph sz="half" idx="13"/>
          </p:nvPr>
        </p:nvSpPr>
        <p:spPr bwMode="auto">
          <a:xfrm>
            <a:off x="457200" y="1542198"/>
            <a:ext cx="8229600" cy="5115778"/>
          </a:xfrm>
          <a:noFill/>
          <a:ln>
            <a:noFill/>
            <a:miter lim="800000"/>
            <a:headEnd/>
            <a:tailEnd/>
          </a:ln>
        </p:spPr>
        <p:txBody>
          <a:bodyPr vert="horz" wrap="square" lIns="91440" tIns="45720" rIns="91440" bIns="45720" numCol="1" anchor="t" anchorCtr="0" compatLnSpc="1">
            <a:prstTxWarp prst="textNoShape">
              <a:avLst/>
            </a:prstTxWarp>
          </a:bodyPr>
          <a:lstStyle/>
          <a:p>
            <a:pPr marL="800100" lvl="2" indent="0" eaLnBrk="1" hangingPunct="1">
              <a:lnSpc>
                <a:spcPct val="90000"/>
              </a:lnSpc>
            </a:pPr>
            <a:endParaRPr lang="de-DE" sz="1800" dirty="0">
              <a:solidFill>
                <a:srgbClr val="00478A"/>
              </a:solidFill>
              <a:latin typeface="Arial" pitchFamily="34" charset="0"/>
              <a:ea typeface="ＭＳ Ｐゴシック" pitchFamily="34" charset="-128"/>
              <a:cs typeface="Arial" pitchFamily="34" charset="0"/>
            </a:endParaRPr>
          </a:p>
          <a:p>
            <a:pPr marL="800100" lvl="2" indent="-457200" eaLnBrk="1" hangingPunct="1">
              <a:lnSpc>
                <a:spcPct val="90000"/>
              </a:lnSpc>
            </a:pPr>
            <a:r>
              <a:rPr lang="de-DE" sz="1800" dirty="0" smtClean="0">
                <a:solidFill>
                  <a:srgbClr val="00478A"/>
                </a:solidFill>
                <a:latin typeface="Arial" pitchFamily="34" charset="0"/>
                <a:ea typeface="ＭＳ Ｐゴシック" pitchFamily="34" charset="-128"/>
                <a:cs typeface="Arial" pitchFamily="34" charset="0"/>
              </a:rPr>
              <a:t>	</a:t>
            </a:r>
            <a:r>
              <a:rPr lang="de-DE" sz="1800" dirty="0" err="1" smtClean="0">
                <a:solidFill>
                  <a:srgbClr val="FF0000"/>
                </a:solidFill>
                <a:latin typeface="Arial" pitchFamily="34" charset="0"/>
                <a:ea typeface="ＭＳ Ｐゴシック" pitchFamily="34" charset="-128"/>
                <a:cs typeface="Arial" pitchFamily="34" charset="0"/>
              </a:rPr>
              <a:t>plusKITA</a:t>
            </a:r>
            <a:r>
              <a:rPr lang="de-DE" sz="1800" dirty="0" smtClean="0">
                <a:solidFill>
                  <a:srgbClr val="FF0000"/>
                </a:solidFill>
                <a:latin typeface="Arial" pitchFamily="34" charset="0"/>
                <a:ea typeface="ＭＳ Ｐゴシック" pitchFamily="34" charset="-128"/>
                <a:cs typeface="Arial" pitchFamily="34" charset="0"/>
              </a:rPr>
              <a:t>  - Landesförderung 45 Millionen Euro Jahr</a:t>
            </a:r>
          </a:p>
          <a:p>
            <a:pPr marL="800100" lvl="2" indent="-457200" eaLnBrk="1" hangingPunct="1">
              <a:lnSpc>
                <a:spcPct val="90000"/>
              </a:lnSpc>
            </a:pPr>
            <a:endParaRPr lang="de-DE" sz="1800" dirty="0" smtClean="0">
              <a:solidFill>
                <a:srgbClr val="FF0000"/>
              </a:solidFill>
              <a:latin typeface="Arial" pitchFamily="34" charset="0"/>
              <a:ea typeface="ＭＳ Ｐゴシック" pitchFamily="34" charset="-128"/>
              <a:cs typeface="Arial" pitchFamily="34" charset="0"/>
            </a:endParaRPr>
          </a:p>
          <a:p>
            <a:pPr marL="800100" lvl="2" indent="-457200" eaLnBrk="1" hangingPunct="1">
              <a:lnSpc>
                <a:spcPct val="90000"/>
              </a:lnSpc>
              <a:buFont typeface="Arial" panose="020B0604020202020204" pitchFamily="34" charset="0"/>
              <a:buChar char="•"/>
            </a:pPr>
            <a:r>
              <a:rPr lang="de-DE" sz="1800" dirty="0" smtClean="0">
                <a:solidFill>
                  <a:srgbClr val="00478A"/>
                </a:solidFill>
                <a:latin typeface="Arial" pitchFamily="34" charset="0"/>
                <a:ea typeface="ＭＳ Ｐゴシック" pitchFamily="34" charset="-128"/>
                <a:cs typeface="Arial" pitchFamily="34" charset="0"/>
              </a:rPr>
              <a:t>Zusatzförderung </a:t>
            </a:r>
            <a:r>
              <a:rPr lang="de-DE" sz="1800" dirty="0" smtClean="0">
                <a:solidFill>
                  <a:srgbClr val="00478A"/>
                </a:solidFill>
                <a:latin typeface="Arial" pitchFamily="34" charset="0"/>
                <a:ea typeface="ＭＳ Ｐゴシック" pitchFamily="34" charset="-128"/>
                <a:cs typeface="Arial" pitchFamily="34" charset="0"/>
              </a:rPr>
              <a:t>der </a:t>
            </a:r>
            <a:r>
              <a:rPr lang="de-DE" sz="1800" dirty="0" err="1" smtClean="0">
                <a:solidFill>
                  <a:srgbClr val="00478A"/>
                </a:solidFill>
                <a:latin typeface="Arial" pitchFamily="34" charset="0"/>
                <a:ea typeface="ＭＳ Ｐゴシック" pitchFamily="34" charset="-128"/>
                <a:cs typeface="Arial" pitchFamily="34" charset="0"/>
              </a:rPr>
              <a:t>plusKITA</a:t>
            </a:r>
            <a:r>
              <a:rPr lang="de-DE" sz="1800" dirty="0" smtClean="0">
                <a:solidFill>
                  <a:srgbClr val="00478A"/>
                </a:solidFill>
                <a:latin typeface="Arial" pitchFamily="34" charset="0"/>
                <a:ea typeface="ＭＳ Ｐゴシック" pitchFamily="34" charset="-128"/>
                <a:cs typeface="Arial" pitchFamily="34" charset="0"/>
              </a:rPr>
              <a:t>-Einrichtung von </a:t>
            </a:r>
            <a:r>
              <a:rPr lang="de-DE" sz="1800" dirty="0" smtClean="0">
                <a:solidFill>
                  <a:srgbClr val="00478A"/>
                </a:solidFill>
                <a:latin typeface="Arial" pitchFamily="34" charset="0"/>
                <a:ea typeface="ＭＳ Ｐゴシック" pitchFamily="34" charset="-128"/>
                <a:cs typeface="Arial" pitchFamily="34" charset="0"/>
              </a:rPr>
              <a:t>mindestens </a:t>
            </a:r>
            <a:endParaRPr lang="de-DE" sz="1800" dirty="0" smtClean="0">
              <a:solidFill>
                <a:srgbClr val="00478A"/>
              </a:solidFill>
              <a:latin typeface="Arial" pitchFamily="34" charset="0"/>
              <a:ea typeface="ＭＳ Ｐゴシック" pitchFamily="34" charset="-128"/>
              <a:cs typeface="Arial" pitchFamily="34" charset="0"/>
            </a:endParaRPr>
          </a:p>
          <a:p>
            <a:pPr marL="342900" lvl="2" indent="0" eaLnBrk="1" hangingPunct="1">
              <a:lnSpc>
                <a:spcPct val="90000"/>
              </a:lnSpc>
            </a:pPr>
            <a:r>
              <a:rPr lang="de-DE" sz="1800" dirty="0">
                <a:solidFill>
                  <a:srgbClr val="00478A"/>
                </a:solidFill>
                <a:latin typeface="Arial" pitchFamily="34" charset="0"/>
                <a:ea typeface="ＭＳ Ｐゴシック" pitchFamily="34" charset="-128"/>
                <a:cs typeface="Arial" pitchFamily="34" charset="0"/>
              </a:rPr>
              <a:t>	</a:t>
            </a:r>
            <a:r>
              <a:rPr lang="de-DE" sz="1800" dirty="0" smtClean="0">
                <a:solidFill>
                  <a:srgbClr val="00478A"/>
                </a:solidFill>
                <a:latin typeface="Arial" pitchFamily="34" charset="0"/>
                <a:ea typeface="ＭＳ Ｐゴシック" pitchFamily="34" charset="-128"/>
                <a:cs typeface="Arial" pitchFamily="34" charset="0"/>
              </a:rPr>
              <a:t>	</a:t>
            </a:r>
            <a:r>
              <a:rPr lang="de-DE" sz="1800" dirty="0" smtClean="0">
                <a:solidFill>
                  <a:srgbClr val="00478A"/>
                </a:solidFill>
                <a:latin typeface="Arial" pitchFamily="34" charset="0"/>
                <a:ea typeface="ＭＳ Ｐゴシック" pitchFamily="34" charset="-128"/>
                <a:cs typeface="Arial" pitchFamily="34" charset="0"/>
              </a:rPr>
              <a:t>25.000 </a:t>
            </a:r>
            <a:r>
              <a:rPr lang="de-DE" sz="1800" dirty="0" smtClean="0">
                <a:solidFill>
                  <a:srgbClr val="00478A"/>
                </a:solidFill>
                <a:latin typeface="Arial" pitchFamily="34" charset="0"/>
                <a:ea typeface="ＭＳ Ｐゴシック" pitchFamily="34" charset="-128"/>
                <a:cs typeface="Arial" pitchFamily="34" charset="0"/>
              </a:rPr>
              <a:t>Euro / Jahr</a:t>
            </a:r>
          </a:p>
          <a:p>
            <a:pPr marL="342900" lvl="2" indent="0" eaLnBrk="1" hangingPunct="1">
              <a:lnSpc>
                <a:spcPct val="90000"/>
              </a:lnSpc>
            </a:pPr>
            <a:endParaRPr lang="de-DE" sz="1800" dirty="0">
              <a:solidFill>
                <a:srgbClr val="00478A"/>
              </a:solidFill>
              <a:latin typeface="Arial" pitchFamily="34" charset="0"/>
              <a:ea typeface="ＭＳ Ｐゴシック" pitchFamily="34" charset="-128"/>
              <a:cs typeface="Arial" pitchFamily="34" charset="0"/>
            </a:endParaRPr>
          </a:p>
          <a:p>
            <a:pPr marL="800100" lvl="2" indent="-457200" eaLnBrk="1" hangingPunct="1">
              <a:lnSpc>
                <a:spcPct val="90000"/>
              </a:lnSpc>
              <a:buFont typeface="Arial" panose="020B0604020202020204" pitchFamily="34" charset="0"/>
              <a:buChar char="•"/>
            </a:pPr>
            <a:r>
              <a:rPr lang="de-DE" sz="1800" dirty="0" smtClean="0">
                <a:solidFill>
                  <a:srgbClr val="00478A"/>
                </a:solidFill>
                <a:latin typeface="Arial" pitchFamily="34" charset="0"/>
                <a:ea typeface="ＭＳ Ｐゴシック" pitchFamily="34" charset="-128"/>
                <a:cs typeface="Arial" pitchFamily="34" charset="0"/>
              </a:rPr>
              <a:t>Auswahl und Entscheidung durch die örtliche Jugendhilfeplanung</a:t>
            </a:r>
          </a:p>
          <a:p>
            <a:pPr marL="800100" lvl="2" indent="-457200" eaLnBrk="1" hangingPunct="1">
              <a:lnSpc>
                <a:spcPct val="90000"/>
              </a:lnSpc>
              <a:buFont typeface="Arial" panose="020B0604020202020204" pitchFamily="34" charset="0"/>
              <a:buChar char="•"/>
            </a:pPr>
            <a:endParaRPr lang="de-DE" sz="1800" dirty="0" smtClean="0">
              <a:solidFill>
                <a:srgbClr val="00478A"/>
              </a:solidFill>
              <a:latin typeface="Arial" pitchFamily="34" charset="0"/>
              <a:ea typeface="ＭＳ Ｐゴシック" pitchFamily="34" charset="-128"/>
              <a:cs typeface="Arial" pitchFamily="34" charset="0"/>
            </a:endParaRPr>
          </a:p>
          <a:p>
            <a:pPr marL="800100" lvl="2" indent="-457200" eaLnBrk="1" hangingPunct="1">
              <a:lnSpc>
                <a:spcPct val="90000"/>
              </a:lnSpc>
              <a:buFont typeface="Arial" panose="020B0604020202020204" pitchFamily="34" charset="0"/>
              <a:buChar char="•"/>
            </a:pPr>
            <a:r>
              <a:rPr lang="de-DE" sz="1800" dirty="0" smtClean="0">
                <a:solidFill>
                  <a:srgbClr val="00478A"/>
                </a:solidFill>
                <a:latin typeface="Arial" pitchFamily="34" charset="0"/>
                <a:ea typeface="ＭＳ Ｐゴシック" pitchFamily="34" charset="-128"/>
                <a:cs typeface="Arial" pitchFamily="34" charset="0"/>
              </a:rPr>
              <a:t>Verteilung der Mittel auf die Jugendämter nach einem Sozialindex (Kinder im SGB-II-Bezug)</a:t>
            </a:r>
          </a:p>
          <a:p>
            <a:pPr marL="800100" lvl="2" indent="-457200" eaLnBrk="1" hangingPunct="1">
              <a:lnSpc>
                <a:spcPct val="90000"/>
              </a:lnSpc>
              <a:buFont typeface="Arial" panose="020B0604020202020204" pitchFamily="34" charset="0"/>
              <a:buChar char="•"/>
            </a:pPr>
            <a:endParaRPr lang="de-DE" sz="1800" dirty="0">
              <a:solidFill>
                <a:srgbClr val="00478A"/>
              </a:solidFill>
              <a:latin typeface="Arial" pitchFamily="34" charset="0"/>
              <a:ea typeface="ＭＳ Ｐゴシック" pitchFamily="34" charset="-128"/>
              <a:cs typeface="Arial" pitchFamily="34" charset="0"/>
            </a:endParaRPr>
          </a:p>
          <a:p>
            <a:pPr marL="342900" lvl="2" indent="0" eaLnBrk="1" hangingPunct="1">
              <a:lnSpc>
                <a:spcPct val="90000"/>
              </a:lnSpc>
            </a:pPr>
            <a:endParaRPr lang="de-DE" sz="1800" dirty="0">
              <a:solidFill>
                <a:srgbClr val="00478A"/>
              </a:solidFill>
              <a:latin typeface="Arial" pitchFamily="34" charset="0"/>
              <a:ea typeface="ＭＳ Ｐゴシック" pitchFamily="34" charset="-128"/>
              <a:cs typeface="Arial" pitchFamily="34" charset="0"/>
            </a:endParaRPr>
          </a:p>
          <a:p>
            <a:pPr marL="342900" lvl="2" indent="0" eaLnBrk="1" hangingPunct="1">
              <a:lnSpc>
                <a:spcPct val="90000"/>
              </a:lnSpc>
            </a:pPr>
            <a:r>
              <a:rPr lang="de-DE" sz="1800" dirty="0" smtClean="0">
                <a:solidFill>
                  <a:srgbClr val="FF0000"/>
                </a:solidFill>
                <a:latin typeface="Arial" pitchFamily="34" charset="0"/>
                <a:ea typeface="ＭＳ Ｐゴシック" pitchFamily="34" charset="-128"/>
                <a:cs typeface="Arial" pitchFamily="34" charset="0"/>
              </a:rPr>
              <a:t>Alleinige Landesförderung – kein Trägeranteil, kein kommunaler Anteil.</a:t>
            </a:r>
            <a:br>
              <a:rPr lang="de-DE" sz="1800" dirty="0" smtClean="0">
                <a:solidFill>
                  <a:srgbClr val="FF0000"/>
                </a:solidFill>
                <a:latin typeface="Arial" pitchFamily="34" charset="0"/>
                <a:ea typeface="ＭＳ Ｐゴシック" pitchFamily="34" charset="-128"/>
                <a:cs typeface="Arial" pitchFamily="34" charset="0"/>
              </a:rPr>
            </a:br>
            <a:endParaRPr lang="de-DE" sz="1800" dirty="0" smtClean="0">
              <a:solidFill>
                <a:srgbClr val="FF0000"/>
              </a:solidFill>
              <a:latin typeface="Arial" pitchFamily="34" charset="0"/>
              <a:ea typeface="ＭＳ Ｐゴシック" pitchFamily="34" charset="-128"/>
              <a:cs typeface="Arial" pitchFamily="34" charset="0"/>
            </a:endParaRPr>
          </a:p>
          <a:p>
            <a:pPr marL="800100" lvl="2" indent="-457200" eaLnBrk="1" hangingPunct="1">
              <a:lnSpc>
                <a:spcPct val="90000"/>
              </a:lnSpc>
              <a:buFont typeface="Arial" panose="020B0604020202020204" pitchFamily="34" charset="0"/>
              <a:buChar char="•"/>
            </a:pPr>
            <a:endParaRPr lang="de-DE" sz="1800" dirty="0" smtClean="0">
              <a:solidFill>
                <a:srgbClr val="00478A"/>
              </a:solidFill>
              <a:latin typeface="Arial" pitchFamily="34" charset="0"/>
              <a:ea typeface="ＭＳ Ｐゴシック" pitchFamily="34" charset="-128"/>
              <a:cs typeface="Arial" pitchFamily="34" charset="0"/>
            </a:endParaRPr>
          </a:p>
          <a:p>
            <a:pPr marL="800100" lvl="2" indent="-457200" eaLnBrk="1" hangingPunct="1">
              <a:lnSpc>
                <a:spcPct val="90000"/>
              </a:lnSpc>
            </a:pPr>
            <a:endParaRPr lang="de-DE" sz="1800" dirty="0">
              <a:solidFill>
                <a:srgbClr val="00478A"/>
              </a:solidFill>
              <a:latin typeface="Arial" pitchFamily="34" charset="0"/>
              <a:ea typeface="ＭＳ Ｐゴシック" pitchFamily="34" charset="-128"/>
              <a:cs typeface="Arial" pitchFamily="34" charset="0"/>
            </a:endParaRPr>
          </a:p>
          <a:p>
            <a:pPr marL="400050" lvl="1" indent="0" eaLnBrk="1" hangingPunct="1">
              <a:lnSpc>
                <a:spcPct val="90000"/>
              </a:lnSpc>
            </a:pPr>
            <a:endParaRPr lang="de-DE" sz="1800" dirty="0">
              <a:solidFill>
                <a:srgbClr val="00478A"/>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700582730"/>
      </p:ext>
    </p:extLst>
  </p:cSld>
  <p:clrMapOvr>
    <a:masterClrMapping/>
  </p:clrMapOvr>
  <p:transition spd="slow" advClick="0" advTm="2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title"/>
          </p:nvPr>
        </p:nvSpPr>
        <p:spPr bwMode="auto">
          <a:xfrm>
            <a:off x="457200" y="626363"/>
            <a:ext cx="8229600" cy="716661"/>
          </a:xfrm>
          <a:noFill/>
          <a:ln>
            <a:miter lim="800000"/>
            <a:headEnd/>
            <a:tailEnd/>
          </a:ln>
        </p:spPr>
        <p:txBody>
          <a:bodyPr vert="horz" wrap="square" lIns="91440" tIns="45720" rIns="91440" bIns="45720" numCol="1" anchor="t" anchorCtr="0" compatLnSpc="1">
            <a:prstTxWarp prst="textNoShape">
              <a:avLst/>
            </a:prstTxWarp>
          </a:bodyPr>
          <a:lstStyle/>
          <a:p>
            <a:pPr marL="285750" indent="-285750" algn="ctr" eaLnBrk="1" hangingPunct="1">
              <a:lnSpc>
                <a:spcPct val="90000"/>
              </a:lnSpc>
            </a:pPr>
            <a:r>
              <a:rPr lang="de-DE" sz="2000" b="1" dirty="0" smtClean="0">
                <a:solidFill>
                  <a:srgbClr val="00478A"/>
                </a:solidFill>
                <a:latin typeface="Arial" pitchFamily="34" charset="0"/>
                <a:ea typeface="ＭＳ Ｐゴシック" pitchFamily="34" charset="-128"/>
                <a:cs typeface="Arial" pitchFamily="34" charset="0"/>
              </a:rPr>
              <a:t>Verfügungspauschale</a:t>
            </a:r>
            <a:br>
              <a:rPr lang="de-DE" sz="2000" b="1" dirty="0" smtClean="0">
                <a:solidFill>
                  <a:srgbClr val="00478A"/>
                </a:solidFill>
                <a:latin typeface="Arial" pitchFamily="34" charset="0"/>
                <a:ea typeface="ＭＳ Ｐゴシック" pitchFamily="34" charset="-128"/>
                <a:cs typeface="Arial" pitchFamily="34" charset="0"/>
              </a:rPr>
            </a:br>
            <a:r>
              <a:rPr lang="de-DE" sz="2000" b="1" dirty="0" smtClean="0">
                <a:solidFill>
                  <a:srgbClr val="00478A"/>
                </a:solidFill>
                <a:latin typeface="Arial" pitchFamily="34" charset="0"/>
                <a:ea typeface="ＭＳ Ｐゴシック" pitchFamily="34" charset="-128"/>
                <a:cs typeface="Arial" pitchFamily="34" charset="0"/>
              </a:rPr>
              <a:t>Unterstützung  </a:t>
            </a:r>
            <a:r>
              <a:rPr lang="de-DE" sz="2000" b="1" dirty="0">
                <a:solidFill>
                  <a:srgbClr val="00478A"/>
                </a:solidFill>
                <a:latin typeface="Arial" pitchFamily="34" charset="0"/>
                <a:ea typeface="ＭＳ Ｐゴシック" pitchFamily="34" charset="-128"/>
                <a:cs typeface="Arial" pitchFamily="34" charset="0"/>
              </a:rPr>
              <a:t>des </a:t>
            </a:r>
            <a:r>
              <a:rPr lang="de-DE" sz="2000" b="1" dirty="0" smtClean="0">
                <a:solidFill>
                  <a:srgbClr val="00478A"/>
                </a:solidFill>
                <a:latin typeface="Arial" pitchFamily="34" charset="0"/>
                <a:ea typeface="ＭＳ Ｐゴシック" pitchFamily="34" charset="-128"/>
                <a:cs typeface="Arial" pitchFamily="34" charset="0"/>
              </a:rPr>
              <a:t>Personals </a:t>
            </a:r>
            <a:endParaRPr lang="de-DE" sz="2000" b="1" dirty="0">
              <a:solidFill>
                <a:srgbClr val="00478A"/>
              </a:solidFill>
              <a:latin typeface="Arial" pitchFamily="34" charset="0"/>
              <a:ea typeface="ＭＳ Ｐゴシック" pitchFamily="34" charset="-128"/>
              <a:cs typeface="Arial" pitchFamily="34" charset="0"/>
            </a:endParaRPr>
          </a:p>
        </p:txBody>
      </p:sp>
      <p:sp>
        <p:nvSpPr>
          <p:cNvPr id="8196" name="Inhaltsplatzhalter 4"/>
          <p:cNvSpPr>
            <a:spLocks noGrp="1"/>
          </p:cNvSpPr>
          <p:nvPr>
            <p:ph sz="half" idx="13"/>
          </p:nvPr>
        </p:nvSpPr>
        <p:spPr bwMode="auto">
          <a:xfrm>
            <a:off x="457200" y="1695450"/>
            <a:ext cx="8229600" cy="5053938"/>
          </a:xfrm>
          <a:noFill/>
          <a:ln>
            <a:miter lim="800000"/>
            <a:headEnd/>
            <a:tailEnd/>
          </a:ln>
        </p:spPr>
        <p:txBody>
          <a:bodyPr vert="horz" wrap="square" lIns="91440" tIns="45720" rIns="91440" bIns="45720" numCol="1" anchor="t" anchorCtr="0" compatLnSpc="1">
            <a:prstTxWarp prst="textNoShape">
              <a:avLst/>
            </a:prstTxWarp>
          </a:bodyPr>
          <a:lstStyle/>
          <a:p>
            <a:pPr marL="685800" lvl="1" eaLnBrk="1" hangingPunct="1">
              <a:lnSpc>
                <a:spcPct val="90000"/>
              </a:lnSpc>
              <a:spcBef>
                <a:spcPts val="1800"/>
              </a:spcBef>
              <a:buFont typeface="Arial" panose="020B0604020202020204" pitchFamily="34" charset="0"/>
              <a:buChar char="•"/>
            </a:pPr>
            <a:r>
              <a:rPr lang="de-DE" sz="2400" dirty="0" smtClean="0">
                <a:solidFill>
                  <a:srgbClr val="FF0000"/>
                </a:solidFill>
                <a:latin typeface="Arial" pitchFamily="34" charset="0"/>
                <a:ea typeface="ＭＳ Ｐゴシック" pitchFamily="34" charset="-128"/>
                <a:cs typeface="Arial" pitchFamily="34" charset="0"/>
              </a:rPr>
              <a:t>Für alle Einrichtungen:</a:t>
            </a:r>
          </a:p>
          <a:p>
            <a:pPr marL="685800" lvl="1" eaLnBrk="1" hangingPunct="1">
              <a:lnSpc>
                <a:spcPct val="90000"/>
              </a:lnSpc>
              <a:spcBef>
                <a:spcPts val="1800"/>
              </a:spcBef>
              <a:buFont typeface="Arial" panose="020B0604020202020204" pitchFamily="34" charset="0"/>
              <a:buChar char="•"/>
            </a:pPr>
            <a:r>
              <a:rPr lang="de-DE" sz="2400" dirty="0" smtClean="0">
                <a:solidFill>
                  <a:srgbClr val="FF0000"/>
                </a:solidFill>
                <a:latin typeface="Arial" pitchFamily="34" charset="0"/>
                <a:ea typeface="ＭＳ Ｐゴシック" pitchFamily="34" charset="-128"/>
                <a:cs typeface="Arial" pitchFamily="34" charset="0"/>
              </a:rPr>
              <a:t>Entlastung</a:t>
            </a:r>
            <a:r>
              <a:rPr lang="de-DE" sz="2400" dirty="0" smtClean="0">
                <a:solidFill>
                  <a:srgbClr val="00478A"/>
                </a:solidFill>
                <a:latin typeface="Arial" pitchFamily="34" charset="0"/>
                <a:ea typeface="ＭＳ Ｐゴシック" pitchFamily="34" charset="-128"/>
                <a:cs typeface="Arial" pitchFamily="34" charset="0"/>
              </a:rPr>
              <a:t> für das pädagogische Personal durch zusätzliche Festbeträge (Pauschalen) </a:t>
            </a:r>
            <a:r>
              <a:rPr lang="de-DE" sz="2400" dirty="0" smtClean="0">
                <a:solidFill>
                  <a:srgbClr val="00478A"/>
                </a:solidFill>
                <a:latin typeface="Arial"/>
                <a:ea typeface="Times New Roman"/>
              </a:rPr>
              <a:t>beispielsweise </a:t>
            </a:r>
            <a:r>
              <a:rPr lang="de-DE" sz="2400" dirty="0">
                <a:solidFill>
                  <a:srgbClr val="00478A"/>
                </a:solidFill>
                <a:latin typeface="Arial"/>
                <a:ea typeface="Arial Unicode MS"/>
                <a:cs typeface="Times New Roman"/>
              </a:rPr>
              <a:t>für </a:t>
            </a:r>
            <a:r>
              <a:rPr lang="de-DE" sz="2400" dirty="0" smtClean="0">
                <a:solidFill>
                  <a:srgbClr val="00478A"/>
                </a:solidFill>
                <a:latin typeface="Arial"/>
                <a:ea typeface="Arial Unicode MS"/>
                <a:cs typeface="Times New Roman"/>
              </a:rPr>
              <a:t>Hauswirtschaftskräfte </a:t>
            </a:r>
            <a:r>
              <a:rPr lang="de-DE" sz="2400" dirty="0">
                <a:solidFill>
                  <a:srgbClr val="00478A"/>
                </a:solidFill>
                <a:latin typeface="Arial"/>
                <a:ea typeface="Arial Unicode MS"/>
                <a:cs typeface="Times New Roman"/>
              </a:rPr>
              <a:t>bei der Essensversorgung, </a:t>
            </a:r>
            <a:r>
              <a:rPr lang="de-DE" sz="2400" dirty="0" smtClean="0">
                <a:solidFill>
                  <a:srgbClr val="00478A"/>
                </a:solidFill>
                <a:latin typeface="Arial"/>
                <a:ea typeface="Arial Unicode MS"/>
                <a:cs typeface="Times New Roman"/>
              </a:rPr>
              <a:t>für </a:t>
            </a:r>
            <a:r>
              <a:rPr lang="de-DE" sz="2400" dirty="0">
                <a:solidFill>
                  <a:srgbClr val="00478A"/>
                </a:solidFill>
                <a:latin typeface="Arial"/>
                <a:ea typeface="Arial Unicode MS"/>
                <a:cs typeface="Times New Roman"/>
              </a:rPr>
              <a:t>mehr Leitungs- oder </a:t>
            </a:r>
            <a:r>
              <a:rPr lang="de-DE" sz="2400" dirty="0" smtClean="0">
                <a:solidFill>
                  <a:srgbClr val="00478A"/>
                </a:solidFill>
                <a:latin typeface="Arial"/>
                <a:ea typeface="Arial Unicode MS"/>
                <a:cs typeface="Times New Roman"/>
              </a:rPr>
              <a:t>Verfügungszeit oder </a:t>
            </a:r>
            <a:r>
              <a:rPr lang="de-DE" sz="2400" dirty="0">
                <a:solidFill>
                  <a:srgbClr val="00478A"/>
                </a:solidFill>
                <a:latin typeface="Arial"/>
                <a:ea typeface="Arial Unicode MS"/>
                <a:cs typeface="Times New Roman"/>
              </a:rPr>
              <a:t>für </a:t>
            </a:r>
            <a:r>
              <a:rPr lang="de-DE" sz="2400" dirty="0" smtClean="0">
                <a:solidFill>
                  <a:srgbClr val="00478A"/>
                </a:solidFill>
                <a:latin typeface="Arial"/>
                <a:ea typeface="Arial Unicode MS"/>
                <a:cs typeface="Times New Roman"/>
              </a:rPr>
              <a:t>Vertretungskräfte</a:t>
            </a:r>
          </a:p>
          <a:p>
            <a:pPr marL="685800" lvl="1" eaLnBrk="1" hangingPunct="1">
              <a:lnSpc>
                <a:spcPct val="90000"/>
              </a:lnSpc>
              <a:spcBef>
                <a:spcPts val="1800"/>
              </a:spcBef>
              <a:buFont typeface="Arial" panose="020B0604020202020204" pitchFamily="34" charset="0"/>
              <a:buChar char="•"/>
            </a:pPr>
            <a:r>
              <a:rPr lang="de-DE" sz="2400" dirty="0" smtClean="0">
                <a:solidFill>
                  <a:srgbClr val="00478A"/>
                </a:solidFill>
                <a:latin typeface="Arial"/>
                <a:ea typeface="Arial Unicode MS"/>
                <a:cs typeface="Times New Roman"/>
              </a:rPr>
              <a:t>Kita / Träger entscheiden über die Verwendung. </a:t>
            </a:r>
            <a:r>
              <a:rPr lang="de-DE" sz="2400" dirty="0" smtClean="0">
                <a:solidFill>
                  <a:srgbClr val="FF0000"/>
                </a:solidFill>
                <a:latin typeface="Arial"/>
                <a:ea typeface="Arial Unicode MS"/>
                <a:cs typeface="Times New Roman"/>
              </a:rPr>
              <a:t>Bedingung: Unterstützung des Personals</a:t>
            </a:r>
          </a:p>
          <a:p>
            <a:pPr marL="685800" lvl="1" eaLnBrk="1" hangingPunct="1">
              <a:lnSpc>
                <a:spcPct val="90000"/>
              </a:lnSpc>
              <a:spcBef>
                <a:spcPts val="1800"/>
              </a:spcBef>
              <a:buFont typeface="Arial" panose="020B0604020202020204" pitchFamily="34" charset="0"/>
              <a:buChar char="•"/>
            </a:pPr>
            <a:endParaRPr lang="de-DE" sz="2400" dirty="0">
              <a:solidFill>
                <a:srgbClr val="00478A"/>
              </a:solidFill>
              <a:latin typeface="Arial"/>
              <a:ea typeface="Arial Unicode MS"/>
              <a:cs typeface="Times New Roman"/>
            </a:endParaRPr>
          </a:p>
          <a:p>
            <a:pPr marL="400050" lvl="1" indent="0" eaLnBrk="1" hangingPunct="1">
              <a:lnSpc>
                <a:spcPct val="90000"/>
              </a:lnSpc>
              <a:spcBef>
                <a:spcPts val="1800"/>
              </a:spcBef>
            </a:pPr>
            <a:r>
              <a:rPr lang="de-DE" sz="2400" dirty="0" smtClean="0">
                <a:solidFill>
                  <a:srgbClr val="00478A"/>
                </a:solidFill>
                <a:latin typeface="Arial"/>
                <a:ea typeface="Arial Unicode MS"/>
                <a:cs typeface="Times New Roman"/>
              </a:rPr>
              <a:t> </a:t>
            </a:r>
          </a:p>
        </p:txBody>
      </p:sp>
    </p:spTree>
    <p:extLst>
      <p:ext uri="{BB962C8B-B14F-4D97-AF65-F5344CB8AC3E}">
        <p14:creationId xmlns:p14="http://schemas.microsoft.com/office/powerpoint/2010/main" val="2093808148"/>
      </p:ext>
    </p:extLst>
  </p:cSld>
  <p:clrMapOvr>
    <a:masterClrMapping/>
  </p:clrMapOvr>
  <p:transition spd="slow" advClick="0" advTm="2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title"/>
          </p:nvPr>
        </p:nvSpPr>
        <p:spPr bwMode="auto">
          <a:xfrm>
            <a:off x="457200" y="626363"/>
            <a:ext cx="8229600" cy="716661"/>
          </a:xfrm>
          <a:noFill/>
          <a:ln>
            <a:miter lim="800000"/>
            <a:headEnd/>
            <a:tailEnd/>
          </a:ln>
        </p:spPr>
        <p:txBody>
          <a:bodyPr vert="horz" wrap="square" lIns="91440" tIns="45720" rIns="91440" bIns="45720" numCol="1" anchor="t" anchorCtr="0" compatLnSpc="1">
            <a:prstTxWarp prst="textNoShape">
              <a:avLst/>
            </a:prstTxWarp>
          </a:bodyPr>
          <a:lstStyle/>
          <a:p>
            <a:pPr marL="285750" indent="-285750" algn="ctr" eaLnBrk="1" hangingPunct="1">
              <a:lnSpc>
                <a:spcPct val="90000"/>
              </a:lnSpc>
            </a:pPr>
            <a:r>
              <a:rPr lang="de-DE" sz="2000" b="1" dirty="0" smtClean="0">
                <a:solidFill>
                  <a:srgbClr val="00478A"/>
                </a:solidFill>
                <a:latin typeface="Arial" pitchFamily="34" charset="0"/>
                <a:ea typeface="ＭＳ Ｐゴシック" pitchFamily="34" charset="-128"/>
                <a:cs typeface="Arial" pitchFamily="34" charset="0"/>
              </a:rPr>
              <a:t>Verfügungspauschale</a:t>
            </a:r>
            <a:br>
              <a:rPr lang="de-DE" sz="2000" b="1" dirty="0" smtClean="0">
                <a:solidFill>
                  <a:srgbClr val="00478A"/>
                </a:solidFill>
                <a:latin typeface="Arial" pitchFamily="34" charset="0"/>
                <a:ea typeface="ＭＳ Ｐゴシック" pitchFamily="34" charset="-128"/>
                <a:cs typeface="Arial" pitchFamily="34" charset="0"/>
              </a:rPr>
            </a:br>
            <a:r>
              <a:rPr lang="de-DE" sz="2000" b="1" dirty="0" smtClean="0">
                <a:solidFill>
                  <a:srgbClr val="00478A"/>
                </a:solidFill>
                <a:latin typeface="Arial" pitchFamily="34" charset="0"/>
                <a:ea typeface="ＭＳ Ｐゴシック" pitchFamily="34" charset="-128"/>
                <a:cs typeface="Arial" pitchFamily="34" charset="0"/>
              </a:rPr>
              <a:t>Unterstützung  </a:t>
            </a:r>
            <a:r>
              <a:rPr lang="de-DE" sz="2000" b="1" dirty="0">
                <a:solidFill>
                  <a:srgbClr val="00478A"/>
                </a:solidFill>
                <a:latin typeface="Arial" pitchFamily="34" charset="0"/>
                <a:ea typeface="ＭＳ Ｐゴシック" pitchFamily="34" charset="-128"/>
                <a:cs typeface="Arial" pitchFamily="34" charset="0"/>
              </a:rPr>
              <a:t>des </a:t>
            </a:r>
            <a:r>
              <a:rPr lang="de-DE" sz="2000" b="1" dirty="0" smtClean="0">
                <a:solidFill>
                  <a:srgbClr val="00478A"/>
                </a:solidFill>
                <a:latin typeface="Arial" pitchFamily="34" charset="0"/>
                <a:ea typeface="ＭＳ Ｐゴシック" pitchFamily="34" charset="-128"/>
                <a:cs typeface="Arial" pitchFamily="34" charset="0"/>
              </a:rPr>
              <a:t>Personals </a:t>
            </a:r>
            <a:endParaRPr lang="de-DE" sz="2000" b="1" dirty="0">
              <a:solidFill>
                <a:srgbClr val="00478A"/>
              </a:solidFill>
              <a:latin typeface="Arial" pitchFamily="34" charset="0"/>
              <a:ea typeface="ＭＳ Ｐゴシック" pitchFamily="34" charset="-128"/>
              <a:cs typeface="Arial" pitchFamily="34" charset="0"/>
            </a:endParaRPr>
          </a:p>
        </p:txBody>
      </p:sp>
      <p:sp>
        <p:nvSpPr>
          <p:cNvPr id="8196" name="Inhaltsplatzhalter 4"/>
          <p:cNvSpPr>
            <a:spLocks noGrp="1"/>
          </p:cNvSpPr>
          <p:nvPr>
            <p:ph sz="half" idx="13"/>
          </p:nvPr>
        </p:nvSpPr>
        <p:spPr bwMode="auto">
          <a:xfrm>
            <a:off x="457200" y="1695450"/>
            <a:ext cx="8229600" cy="5053938"/>
          </a:xfrm>
          <a:noFill/>
          <a:ln>
            <a:miter lim="800000"/>
            <a:headEnd/>
            <a:tailEnd/>
          </a:ln>
        </p:spPr>
        <p:txBody>
          <a:bodyPr vert="horz" wrap="square" lIns="91440" tIns="45720" rIns="91440" bIns="45720" numCol="1" anchor="t" anchorCtr="0" compatLnSpc="1">
            <a:prstTxWarp prst="textNoShape">
              <a:avLst/>
            </a:prstTxWarp>
          </a:bodyPr>
          <a:lstStyle/>
          <a:p>
            <a:pPr marL="685800" lvl="1" eaLnBrk="1" hangingPunct="1">
              <a:lnSpc>
                <a:spcPct val="90000"/>
              </a:lnSpc>
              <a:spcBef>
                <a:spcPts val="1800"/>
              </a:spcBef>
              <a:buFont typeface="Arial" panose="020B0604020202020204" pitchFamily="34" charset="0"/>
              <a:buChar char="•"/>
            </a:pPr>
            <a:r>
              <a:rPr lang="de-DE" sz="2400" dirty="0">
                <a:solidFill>
                  <a:srgbClr val="00478A"/>
                </a:solidFill>
                <a:latin typeface="Arial"/>
                <a:ea typeface="Arial Unicode MS"/>
                <a:cs typeface="Times New Roman"/>
              </a:rPr>
              <a:t>Alleinige Förderung durch das Land in Höhe von</a:t>
            </a:r>
            <a:br>
              <a:rPr lang="de-DE" sz="2400" dirty="0">
                <a:solidFill>
                  <a:srgbClr val="00478A"/>
                </a:solidFill>
                <a:latin typeface="Arial"/>
                <a:ea typeface="Arial Unicode MS"/>
                <a:cs typeface="Times New Roman"/>
              </a:rPr>
            </a:br>
            <a:r>
              <a:rPr lang="de-DE" sz="2400" dirty="0">
                <a:solidFill>
                  <a:srgbClr val="00478A"/>
                </a:solidFill>
                <a:latin typeface="Arial"/>
                <a:ea typeface="Arial Unicode MS"/>
                <a:cs typeface="Times New Roman"/>
              </a:rPr>
              <a:t> </a:t>
            </a:r>
            <a:r>
              <a:rPr lang="de-DE" sz="2400" b="1" dirty="0">
                <a:solidFill>
                  <a:srgbClr val="FF0000"/>
                </a:solidFill>
                <a:latin typeface="Arial"/>
                <a:ea typeface="Arial Unicode MS"/>
                <a:cs typeface="Times New Roman"/>
              </a:rPr>
              <a:t>55 Millionen Euro / Jahr </a:t>
            </a:r>
            <a:endParaRPr lang="de-DE" sz="2400" b="1" dirty="0" smtClean="0">
              <a:solidFill>
                <a:srgbClr val="FF0000"/>
              </a:solidFill>
              <a:latin typeface="Arial"/>
              <a:ea typeface="Arial Unicode MS"/>
              <a:cs typeface="Times New Roman"/>
            </a:endParaRPr>
          </a:p>
          <a:p>
            <a:pPr marL="685800" lvl="1" eaLnBrk="1" hangingPunct="1">
              <a:lnSpc>
                <a:spcPct val="90000"/>
              </a:lnSpc>
              <a:spcBef>
                <a:spcPts val="1800"/>
              </a:spcBef>
              <a:buFont typeface="Arial" panose="020B0604020202020204" pitchFamily="34" charset="0"/>
              <a:buChar char="•"/>
            </a:pPr>
            <a:r>
              <a:rPr lang="de-DE" sz="2400" dirty="0" smtClean="0">
                <a:solidFill>
                  <a:srgbClr val="00478A"/>
                </a:solidFill>
                <a:latin typeface="Arial"/>
                <a:ea typeface="Arial Unicode MS"/>
                <a:cs typeface="Times New Roman"/>
              </a:rPr>
              <a:t>Kein Trägeranteil</a:t>
            </a:r>
            <a:r>
              <a:rPr lang="de-DE" sz="2400" dirty="0">
                <a:solidFill>
                  <a:srgbClr val="00478A"/>
                </a:solidFill>
                <a:latin typeface="Arial"/>
                <a:ea typeface="Arial Unicode MS"/>
                <a:cs typeface="Times New Roman"/>
              </a:rPr>
              <a:t>, kein kommunaler Anteil</a:t>
            </a:r>
          </a:p>
          <a:p>
            <a:pPr marL="685800" lvl="1" eaLnBrk="1" hangingPunct="1">
              <a:lnSpc>
                <a:spcPct val="90000"/>
              </a:lnSpc>
              <a:spcBef>
                <a:spcPts val="1800"/>
              </a:spcBef>
              <a:buFont typeface="Arial" panose="020B0604020202020204" pitchFamily="34" charset="0"/>
              <a:buChar char="•"/>
              <a:tabLst>
                <a:tab pos="3767138" algn="l"/>
              </a:tabLst>
            </a:pPr>
            <a:r>
              <a:rPr lang="de-DE" altLang="de-DE" sz="2400" dirty="0" err="1" smtClean="0">
                <a:solidFill>
                  <a:srgbClr val="00478A"/>
                </a:solidFill>
                <a:latin typeface="SPD TheSans Regular" pitchFamily="-84" charset="0"/>
                <a:ea typeface="ＭＳ Ｐゴシック" pitchFamily="34" charset="-128"/>
                <a:cs typeface="TheSans LP5 Plain" pitchFamily="34" charset="0"/>
              </a:rPr>
              <a:t>Eingruppig</a:t>
            </a:r>
            <a:r>
              <a:rPr lang="de-DE" altLang="de-DE" sz="2400" dirty="0">
                <a:solidFill>
                  <a:srgbClr val="00478A"/>
                </a:solidFill>
                <a:latin typeface="SPD TheSans Regular" pitchFamily="-84" charset="0"/>
                <a:ea typeface="ＭＳ Ｐゴシック" pitchFamily="34" charset="-128"/>
                <a:cs typeface="TheSans LP5 Plain" pitchFamily="34" charset="0"/>
              </a:rPr>
              <a:t>		</a:t>
            </a:r>
            <a:r>
              <a:rPr lang="de-DE" altLang="de-DE" sz="2400" dirty="0" smtClean="0">
                <a:solidFill>
                  <a:srgbClr val="00478A"/>
                </a:solidFill>
                <a:latin typeface="SPD TheSans Regular" pitchFamily="-84" charset="0"/>
                <a:ea typeface="ＭＳ Ｐゴシック" pitchFamily="34" charset="-128"/>
                <a:cs typeface="TheSans LP5 Plain" pitchFamily="34" charset="0"/>
              </a:rPr>
              <a:t>3.000 Euro </a:t>
            </a:r>
          </a:p>
          <a:p>
            <a:pPr marL="400050" lvl="1" indent="0" eaLnBrk="1" hangingPunct="1">
              <a:lnSpc>
                <a:spcPct val="90000"/>
              </a:lnSpc>
              <a:spcBef>
                <a:spcPts val="1800"/>
              </a:spcBef>
              <a:tabLst>
                <a:tab pos="3767138" algn="l"/>
              </a:tabLst>
            </a:pPr>
            <a:r>
              <a:rPr lang="de-DE" altLang="de-DE" sz="1600" dirty="0" smtClean="0">
                <a:solidFill>
                  <a:srgbClr val="00478A"/>
                </a:solidFill>
                <a:latin typeface="SPD TheSans Regular" pitchFamily="-84" charset="0"/>
                <a:ea typeface="ＭＳ Ｐゴシック" pitchFamily="34" charset="-128"/>
                <a:cs typeface="TheSans LP5 Plain" pitchFamily="34" charset="0"/>
              </a:rPr>
              <a:t>(bzw</a:t>
            </a:r>
            <a:r>
              <a:rPr lang="de-DE" altLang="de-DE" sz="1600" dirty="0">
                <a:solidFill>
                  <a:srgbClr val="00478A"/>
                </a:solidFill>
                <a:latin typeface="SPD TheSans Regular" pitchFamily="-84" charset="0"/>
                <a:ea typeface="ＭＳ Ｐゴシック" pitchFamily="34" charset="-128"/>
                <a:cs typeface="TheSans LP5 Plain" pitchFamily="34" charset="0"/>
              </a:rPr>
              <a:t>. 1.000 </a:t>
            </a:r>
            <a:r>
              <a:rPr lang="de-DE" altLang="de-DE" sz="1600" dirty="0" smtClean="0">
                <a:solidFill>
                  <a:srgbClr val="00478A"/>
                </a:solidFill>
                <a:latin typeface="SPD TheSans Regular" pitchFamily="-84" charset="0"/>
                <a:ea typeface="ＭＳ Ｐゴシック" pitchFamily="34" charset="-128"/>
                <a:cs typeface="TheSans LP5 Plain" pitchFamily="34" charset="0"/>
              </a:rPr>
              <a:t>bei </a:t>
            </a:r>
            <a:r>
              <a:rPr lang="de-DE" altLang="de-DE" sz="1600" dirty="0" err="1" smtClean="0">
                <a:solidFill>
                  <a:srgbClr val="00478A"/>
                </a:solidFill>
                <a:latin typeface="SPD TheSans Regular" pitchFamily="-84" charset="0"/>
                <a:ea typeface="ＭＳ Ｐゴシック" pitchFamily="34" charset="-128"/>
                <a:cs typeface="TheSans LP5 Plain" pitchFamily="34" charset="0"/>
              </a:rPr>
              <a:t>Eingruppigkeit</a:t>
            </a:r>
            <a:r>
              <a:rPr lang="de-DE" altLang="de-DE" sz="1600" dirty="0" smtClean="0">
                <a:solidFill>
                  <a:srgbClr val="00478A"/>
                </a:solidFill>
                <a:latin typeface="SPD TheSans Regular" pitchFamily="-84" charset="0"/>
                <a:ea typeface="ＭＳ Ｐゴシック" pitchFamily="34" charset="-128"/>
                <a:cs typeface="TheSans LP5 Plain" pitchFamily="34" charset="0"/>
              </a:rPr>
              <a:t> 28.2.2007))</a:t>
            </a:r>
            <a:r>
              <a:rPr lang="de-DE" altLang="de-DE" sz="2000" dirty="0">
                <a:solidFill>
                  <a:srgbClr val="00478A"/>
                </a:solidFill>
                <a:latin typeface="SPD TheSans Regular" pitchFamily="-84" charset="0"/>
                <a:ea typeface="ＭＳ Ｐゴシック" pitchFamily="34" charset="-128"/>
                <a:cs typeface="TheSans LP5 Plain" pitchFamily="34" charset="0"/>
              </a:rPr>
              <a:t/>
            </a:r>
            <a:br>
              <a:rPr lang="de-DE" altLang="de-DE" sz="2000" dirty="0">
                <a:solidFill>
                  <a:srgbClr val="00478A"/>
                </a:solidFill>
                <a:latin typeface="SPD TheSans Regular" pitchFamily="-84" charset="0"/>
                <a:ea typeface="ＭＳ Ｐゴシック" pitchFamily="34" charset="-128"/>
                <a:cs typeface="TheSans LP5 Plain" pitchFamily="34" charset="0"/>
              </a:rPr>
            </a:br>
            <a:r>
              <a:rPr lang="de-DE" altLang="de-DE" sz="2400" dirty="0">
                <a:solidFill>
                  <a:srgbClr val="00478A"/>
                </a:solidFill>
                <a:latin typeface="SPD TheSans Regular" pitchFamily="-84" charset="0"/>
                <a:ea typeface="ＭＳ Ｐゴシック" pitchFamily="34" charset="-128"/>
                <a:cs typeface="TheSans LP5 Plain" pitchFamily="34" charset="0"/>
              </a:rPr>
              <a:t>Zweigruppig		</a:t>
            </a:r>
            <a:r>
              <a:rPr lang="de-DE" altLang="de-DE" sz="2400" dirty="0" smtClean="0">
                <a:solidFill>
                  <a:srgbClr val="00478A"/>
                </a:solidFill>
                <a:latin typeface="SPD TheSans Regular" pitchFamily="-84" charset="0"/>
                <a:ea typeface="ＭＳ Ｐゴシック" pitchFamily="34" charset="-128"/>
                <a:cs typeface="TheSans LP5 Plain" pitchFamily="34" charset="0"/>
              </a:rPr>
              <a:t>4.000 </a:t>
            </a:r>
            <a:r>
              <a:rPr lang="de-DE" altLang="de-DE" sz="2400" dirty="0">
                <a:solidFill>
                  <a:srgbClr val="00478A"/>
                </a:solidFill>
                <a:latin typeface="SPD TheSans Regular" pitchFamily="-84" charset="0"/>
                <a:ea typeface="ＭＳ Ｐゴシック" pitchFamily="34" charset="-128"/>
                <a:cs typeface="TheSans LP5 Plain" pitchFamily="34" charset="0"/>
              </a:rPr>
              <a:t>Euro</a:t>
            </a:r>
            <a:br>
              <a:rPr lang="de-DE" altLang="de-DE" sz="2400" dirty="0">
                <a:solidFill>
                  <a:srgbClr val="00478A"/>
                </a:solidFill>
                <a:latin typeface="SPD TheSans Regular" pitchFamily="-84" charset="0"/>
                <a:ea typeface="ＭＳ Ｐゴシック" pitchFamily="34" charset="-128"/>
                <a:cs typeface="TheSans LP5 Plain" pitchFamily="34" charset="0"/>
              </a:rPr>
            </a:br>
            <a:r>
              <a:rPr lang="de-DE" altLang="de-DE" sz="2400" dirty="0">
                <a:solidFill>
                  <a:srgbClr val="00478A"/>
                </a:solidFill>
                <a:latin typeface="SPD TheSans Regular" pitchFamily="-84" charset="0"/>
                <a:ea typeface="ＭＳ Ｐゴシック" pitchFamily="34" charset="-128"/>
                <a:cs typeface="TheSans LP5 Plain" pitchFamily="34" charset="0"/>
              </a:rPr>
              <a:t>Dreigruppig 		</a:t>
            </a:r>
            <a:r>
              <a:rPr lang="de-DE" altLang="de-DE" sz="2400" dirty="0" smtClean="0">
                <a:solidFill>
                  <a:srgbClr val="00478A"/>
                </a:solidFill>
                <a:latin typeface="SPD TheSans Regular" pitchFamily="-84" charset="0"/>
                <a:ea typeface="ＭＳ Ｐゴシック" pitchFamily="34" charset="-128"/>
                <a:cs typeface="TheSans LP5 Plain" pitchFamily="34" charset="0"/>
              </a:rPr>
              <a:t>6.000 </a:t>
            </a:r>
            <a:r>
              <a:rPr lang="de-DE" altLang="de-DE" sz="2400" dirty="0">
                <a:solidFill>
                  <a:srgbClr val="00478A"/>
                </a:solidFill>
                <a:latin typeface="SPD TheSans Regular" pitchFamily="-84" charset="0"/>
                <a:ea typeface="ＭＳ Ｐゴシック" pitchFamily="34" charset="-128"/>
                <a:cs typeface="TheSans LP5 Plain" pitchFamily="34" charset="0"/>
              </a:rPr>
              <a:t>Euro</a:t>
            </a:r>
            <a:br>
              <a:rPr lang="de-DE" altLang="de-DE" sz="2400" dirty="0">
                <a:solidFill>
                  <a:srgbClr val="00478A"/>
                </a:solidFill>
                <a:latin typeface="SPD TheSans Regular" pitchFamily="-84" charset="0"/>
                <a:ea typeface="ＭＳ Ｐゴシック" pitchFamily="34" charset="-128"/>
                <a:cs typeface="TheSans LP5 Plain" pitchFamily="34" charset="0"/>
              </a:rPr>
            </a:br>
            <a:r>
              <a:rPr lang="de-DE" altLang="de-DE" sz="2400" dirty="0">
                <a:solidFill>
                  <a:srgbClr val="00478A"/>
                </a:solidFill>
                <a:latin typeface="SPD TheSans Regular" pitchFamily="-84" charset="0"/>
                <a:ea typeface="ＭＳ Ｐゴシック" pitchFamily="34" charset="-128"/>
                <a:cs typeface="TheSans LP5 Plain" pitchFamily="34" charset="0"/>
              </a:rPr>
              <a:t>Viergruppig 		</a:t>
            </a:r>
            <a:r>
              <a:rPr lang="de-DE" altLang="de-DE" sz="2400" dirty="0" smtClean="0">
                <a:solidFill>
                  <a:srgbClr val="00478A"/>
                </a:solidFill>
                <a:latin typeface="SPD TheSans Regular" pitchFamily="-84" charset="0"/>
                <a:ea typeface="ＭＳ Ｐゴシック" pitchFamily="34" charset="-128"/>
                <a:cs typeface="TheSans LP5 Plain" pitchFamily="34" charset="0"/>
              </a:rPr>
              <a:t>8.000 </a:t>
            </a:r>
            <a:r>
              <a:rPr lang="de-DE" altLang="de-DE" sz="2400" dirty="0">
                <a:solidFill>
                  <a:srgbClr val="00478A"/>
                </a:solidFill>
                <a:latin typeface="SPD TheSans Regular" pitchFamily="-84" charset="0"/>
                <a:ea typeface="ＭＳ Ｐゴシック" pitchFamily="34" charset="-128"/>
                <a:cs typeface="TheSans LP5 Plain" pitchFamily="34" charset="0"/>
              </a:rPr>
              <a:t>Euro</a:t>
            </a:r>
            <a:br>
              <a:rPr lang="de-DE" altLang="de-DE" sz="2400" dirty="0">
                <a:solidFill>
                  <a:srgbClr val="00478A"/>
                </a:solidFill>
                <a:latin typeface="SPD TheSans Regular" pitchFamily="-84" charset="0"/>
                <a:ea typeface="ＭＳ Ｐゴシック" pitchFamily="34" charset="-128"/>
                <a:cs typeface="TheSans LP5 Plain" pitchFamily="34" charset="0"/>
              </a:rPr>
            </a:br>
            <a:r>
              <a:rPr lang="de-DE" altLang="de-DE" sz="2400" dirty="0">
                <a:solidFill>
                  <a:srgbClr val="00478A"/>
                </a:solidFill>
                <a:latin typeface="SPD TheSans Regular" pitchFamily="-84" charset="0"/>
                <a:ea typeface="ＭＳ Ｐゴシック" pitchFamily="34" charset="-128"/>
                <a:cs typeface="TheSans LP5 Plain" pitchFamily="34" charset="0"/>
              </a:rPr>
              <a:t>Fünfgruppig		</a:t>
            </a:r>
            <a:r>
              <a:rPr lang="de-DE" altLang="de-DE" sz="2400" dirty="0" smtClean="0">
                <a:solidFill>
                  <a:srgbClr val="00478A"/>
                </a:solidFill>
                <a:latin typeface="SPD TheSans Regular" pitchFamily="-84" charset="0"/>
                <a:ea typeface="ＭＳ Ｐゴシック" pitchFamily="34" charset="-128"/>
                <a:cs typeface="TheSans LP5 Plain" pitchFamily="34" charset="0"/>
              </a:rPr>
              <a:t>9.000 </a:t>
            </a:r>
            <a:r>
              <a:rPr lang="de-DE" altLang="de-DE" sz="2400" dirty="0">
                <a:solidFill>
                  <a:srgbClr val="00478A"/>
                </a:solidFill>
                <a:latin typeface="SPD TheSans Regular" pitchFamily="-84" charset="0"/>
                <a:ea typeface="ＭＳ Ｐゴシック" pitchFamily="34" charset="-128"/>
                <a:cs typeface="TheSans LP5 Plain" pitchFamily="34" charset="0"/>
              </a:rPr>
              <a:t>Euro</a:t>
            </a:r>
            <a:br>
              <a:rPr lang="de-DE" altLang="de-DE" sz="2400" dirty="0">
                <a:solidFill>
                  <a:srgbClr val="00478A"/>
                </a:solidFill>
                <a:latin typeface="SPD TheSans Regular" pitchFamily="-84" charset="0"/>
                <a:ea typeface="ＭＳ Ｐゴシック" pitchFamily="34" charset="-128"/>
                <a:cs typeface="TheSans LP5 Plain" pitchFamily="34" charset="0"/>
              </a:rPr>
            </a:br>
            <a:r>
              <a:rPr lang="de-DE" altLang="de-DE" sz="2400" dirty="0">
                <a:solidFill>
                  <a:srgbClr val="00478A"/>
                </a:solidFill>
                <a:latin typeface="SPD TheSans Regular" pitchFamily="-84" charset="0"/>
                <a:ea typeface="ＭＳ Ｐゴシック" pitchFamily="34" charset="-128"/>
                <a:cs typeface="TheSans LP5 Plain" pitchFamily="34" charset="0"/>
              </a:rPr>
              <a:t>Sechsgruppig	</a:t>
            </a:r>
            <a:r>
              <a:rPr lang="de-DE" altLang="de-DE" sz="2400" dirty="0" smtClean="0">
                <a:solidFill>
                  <a:srgbClr val="00478A"/>
                </a:solidFill>
                <a:latin typeface="SPD TheSans Regular" pitchFamily="-84" charset="0"/>
                <a:ea typeface="ＭＳ Ｐゴシック" pitchFamily="34" charset="-128"/>
                <a:cs typeface="TheSans LP5 Plain" pitchFamily="34" charset="0"/>
              </a:rPr>
              <a:t>  10.000 </a:t>
            </a:r>
            <a:r>
              <a:rPr lang="de-DE" altLang="de-DE" sz="2400" dirty="0">
                <a:solidFill>
                  <a:srgbClr val="00478A"/>
                </a:solidFill>
                <a:latin typeface="SPD TheSans Regular" pitchFamily="-84" charset="0"/>
                <a:ea typeface="ＭＳ Ｐゴシック" pitchFamily="34" charset="-128"/>
                <a:cs typeface="TheSans LP5 Plain" pitchFamily="34" charset="0"/>
              </a:rPr>
              <a:t>Euro</a:t>
            </a:r>
            <a:br>
              <a:rPr lang="de-DE" altLang="de-DE" sz="2400" dirty="0">
                <a:solidFill>
                  <a:srgbClr val="00478A"/>
                </a:solidFill>
                <a:latin typeface="SPD TheSans Regular" pitchFamily="-84" charset="0"/>
                <a:ea typeface="ＭＳ Ｐゴシック" pitchFamily="34" charset="-128"/>
                <a:cs typeface="TheSans LP5 Plain" pitchFamily="34" charset="0"/>
              </a:rPr>
            </a:br>
            <a:r>
              <a:rPr lang="de-DE" altLang="de-DE" sz="2400" dirty="0">
                <a:solidFill>
                  <a:srgbClr val="00478A"/>
                </a:solidFill>
                <a:latin typeface="SPD TheSans Regular" pitchFamily="-84" charset="0"/>
                <a:ea typeface="ＭＳ Ｐゴシック" pitchFamily="34" charset="-128"/>
                <a:cs typeface="TheSans LP5 Plain" pitchFamily="34" charset="0"/>
              </a:rPr>
              <a:t>Siebengruppig &amp; mehr	 </a:t>
            </a:r>
            <a:r>
              <a:rPr lang="de-DE" altLang="de-DE" sz="2400" dirty="0" smtClean="0">
                <a:solidFill>
                  <a:srgbClr val="00478A"/>
                </a:solidFill>
                <a:latin typeface="SPD TheSans Regular" pitchFamily="-84" charset="0"/>
                <a:ea typeface="ＭＳ Ｐゴシック" pitchFamily="34" charset="-128"/>
                <a:cs typeface="TheSans LP5 Plain" pitchFamily="34" charset="0"/>
              </a:rPr>
              <a:t> 11.000 </a:t>
            </a:r>
            <a:r>
              <a:rPr lang="de-DE" altLang="de-DE" sz="2400" dirty="0">
                <a:solidFill>
                  <a:srgbClr val="00478A"/>
                </a:solidFill>
                <a:latin typeface="SPD TheSans Regular" pitchFamily="-84" charset="0"/>
                <a:ea typeface="ＭＳ Ｐゴシック" pitchFamily="34" charset="-128"/>
                <a:cs typeface="TheSans LP5 Plain" pitchFamily="34" charset="0"/>
              </a:rPr>
              <a:t>Euro</a:t>
            </a:r>
          </a:p>
        </p:txBody>
      </p:sp>
    </p:spTree>
    <p:extLst>
      <p:ext uri="{BB962C8B-B14F-4D97-AF65-F5344CB8AC3E}">
        <p14:creationId xmlns:p14="http://schemas.microsoft.com/office/powerpoint/2010/main" val="947973408"/>
      </p:ext>
    </p:extLst>
  </p:cSld>
  <p:clrMapOvr>
    <a:masterClrMapping/>
  </p:clrMapOvr>
  <p:transition spd="slow" advClick="0" advTm="2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title"/>
          </p:nvPr>
        </p:nvSpPr>
        <p:spPr bwMode="auto">
          <a:xfrm>
            <a:off x="457200" y="622743"/>
            <a:ext cx="8229600" cy="716661"/>
          </a:xfrm>
          <a:noFill/>
          <a:ln>
            <a:miter lim="800000"/>
            <a:headEnd/>
            <a:tailEnd/>
          </a:ln>
        </p:spPr>
        <p:txBody>
          <a:bodyPr vert="horz" wrap="square" lIns="91440" tIns="45720" rIns="91440" bIns="45720" numCol="1" anchor="t" anchorCtr="0" compatLnSpc="1">
            <a:prstTxWarp prst="textNoShape">
              <a:avLst/>
            </a:prstTxWarp>
          </a:bodyPr>
          <a:lstStyle/>
          <a:p>
            <a:pPr marL="285750" indent="-285750" algn="ctr" eaLnBrk="1" hangingPunct="1">
              <a:lnSpc>
                <a:spcPct val="90000"/>
              </a:lnSpc>
            </a:pPr>
            <a:r>
              <a:rPr lang="de-DE" sz="2000" b="1" dirty="0" smtClean="0">
                <a:solidFill>
                  <a:srgbClr val="00478A"/>
                </a:solidFill>
                <a:latin typeface="Arial" pitchFamily="34" charset="0"/>
                <a:ea typeface="ＭＳ Ｐゴシック" pitchFamily="34" charset="-128"/>
                <a:cs typeface="Arial" pitchFamily="34" charset="0"/>
              </a:rPr>
              <a:t>Einheitliches Verfahren zur Bedarfsanzeige</a:t>
            </a:r>
            <a:endParaRPr lang="de-DE" sz="2000" b="1" dirty="0">
              <a:solidFill>
                <a:srgbClr val="00478A"/>
              </a:solidFill>
              <a:latin typeface="Arial" pitchFamily="34" charset="0"/>
              <a:ea typeface="ＭＳ Ｐゴシック" pitchFamily="34" charset="-128"/>
              <a:cs typeface="Arial" pitchFamily="34" charset="0"/>
            </a:endParaRPr>
          </a:p>
        </p:txBody>
      </p:sp>
      <p:sp>
        <p:nvSpPr>
          <p:cNvPr id="8196" name="Inhaltsplatzhalter 4"/>
          <p:cNvSpPr>
            <a:spLocks noGrp="1"/>
          </p:cNvSpPr>
          <p:nvPr>
            <p:ph sz="half" idx="13"/>
          </p:nvPr>
        </p:nvSpPr>
        <p:spPr bwMode="auto">
          <a:xfrm>
            <a:off x="457200" y="1523999"/>
            <a:ext cx="8229600" cy="5053938"/>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buFont typeface="Arial" panose="020B0604020202020204" pitchFamily="34" charset="0"/>
              <a:buChar char="•"/>
            </a:pPr>
            <a:r>
              <a:rPr lang="de-DE" altLang="de-DE" sz="2400" dirty="0" smtClean="0">
                <a:solidFill>
                  <a:srgbClr val="00478A"/>
                </a:solidFill>
                <a:latin typeface="SPD TheSans Regular" pitchFamily="-84" charset="0"/>
                <a:ea typeface="ＭＳ Ｐゴシック" pitchFamily="34" charset="-128"/>
                <a:cs typeface="TheSans LP5 Plain" pitchFamily="34" charset="0"/>
              </a:rPr>
              <a:t>Mehr Klarheit und </a:t>
            </a:r>
            <a:r>
              <a:rPr lang="de-DE" altLang="de-DE" sz="2400" dirty="0">
                <a:solidFill>
                  <a:srgbClr val="00478A"/>
                </a:solidFill>
                <a:latin typeface="SPD TheSans Regular" pitchFamily="-84" charset="0"/>
                <a:ea typeface="ＭＳ Ｐゴシック" pitchFamily="34" charset="-128"/>
                <a:cs typeface="TheSans LP5 Plain" pitchFamily="34" charset="0"/>
              </a:rPr>
              <a:t>R</a:t>
            </a:r>
            <a:r>
              <a:rPr lang="de-DE" altLang="de-DE" sz="2400" dirty="0" smtClean="0">
                <a:solidFill>
                  <a:srgbClr val="00478A"/>
                </a:solidFill>
                <a:latin typeface="SPD TheSans Regular" pitchFamily="-84" charset="0"/>
                <a:ea typeface="ＭＳ Ｐゴシック" pitchFamily="34" charset="-128"/>
                <a:cs typeface="TheSans LP5 Plain" pitchFamily="34" charset="0"/>
              </a:rPr>
              <a:t>echtssicherheit beim Verfahren zur Bedarfsanzeige für Kommunen, Träger und Eltern.</a:t>
            </a:r>
            <a:br>
              <a:rPr lang="de-DE" altLang="de-DE" sz="2400" dirty="0" smtClean="0">
                <a:solidFill>
                  <a:srgbClr val="00478A"/>
                </a:solidFill>
                <a:latin typeface="SPD TheSans Regular" pitchFamily="-84" charset="0"/>
                <a:ea typeface="ＭＳ Ｐゴシック" pitchFamily="34" charset="-128"/>
                <a:cs typeface="TheSans LP5 Plain" pitchFamily="34" charset="0"/>
              </a:rPr>
            </a:br>
            <a:endParaRPr lang="de-DE" altLang="de-DE" sz="2400" dirty="0" smtClean="0">
              <a:solidFill>
                <a:srgbClr val="00478A"/>
              </a:solidFill>
              <a:latin typeface="SPD TheSans Regular" pitchFamily="-84" charset="0"/>
              <a:ea typeface="ＭＳ Ｐゴシック" pitchFamily="34" charset="-128"/>
              <a:cs typeface="TheSans LP5 Plain" pitchFamily="34" charset="0"/>
            </a:endParaRPr>
          </a:p>
          <a:p>
            <a:pPr>
              <a:spcBef>
                <a:spcPct val="0"/>
              </a:spcBef>
              <a:buFont typeface="Arial" panose="020B0604020202020204" pitchFamily="34" charset="0"/>
              <a:buChar char="•"/>
            </a:pPr>
            <a:r>
              <a:rPr lang="de-DE" altLang="de-DE" sz="2400" dirty="0" smtClean="0">
                <a:solidFill>
                  <a:srgbClr val="00478A"/>
                </a:solidFill>
                <a:latin typeface="SPD TheSans Regular" pitchFamily="-84" charset="0"/>
                <a:ea typeface="ＭＳ Ｐゴシック" pitchFamily="34" charset="-128"/>
                <a:cs typeface="TheSans LP5 Plain" pitchFamily="34" charset="0"/>
              </a:rPr>
              <a:t>Bedarfsmeldetermin gegenüber dem Jugendamt </a:t>
            </a:r>
            <a:r>
              <a:rPr lang="de-DE" altLang="de-DE" sz="2400" dirty="0" smtClean="0">
                <a:solidFill>
                  <a:srgbClr val="FF0000"/>
                </a:solidFill>
                <a:latin typeface="SPD TheSans Regular" pitchFamily="-84" charset="0"/>
                <a:ea typeface="ＭＳ Ｐゴシック" pitchFamily="34" charset="-128"/>
                <a:cs typeface="TheSans LP5 Plain" pitchFamily="34" charset="0"/>
              </a:rPr>
              <a:t>spätestens 6 Monate </a:t>
            </a:r>
            <a:r>
              <a:rPr lang="de-DE" altLang="de-DE" sz="2400" dirty="0" smtClean="0">
                <a:solidFill>
                  <a:srgbClr val="00478A"/>
                </a:solidFill>
                <a:latin typeface="SPD TheSans Regular" pitchFamily="-84" charset="0"/>
                <a:ea typeface="ＭＳ Ｐゴシック" pitchFamily="34" charset="-128"/>
                <a:cs typeface="TheSans LP5 Plain" pitchFamily="34" charset="0"/>
              </a:rPr>
              <a:t>bevor der Platz in Anspruch genommen werden soll.</a:t>
            </a:r>
            <a:br>
              <a:rPr lang="de-DE" altLang="de-DE" sz="2400" dirty="0" smtClean="0">
                <a:solidFill>
                  <a:srgbClr val="00478A"/>
                </a:solidFill>
                <a:latin typeface="SPD TheSans Regular" pitchFamily="-84" charset="0"/>
                <a:ea typeface="ＭＳ Ｐゴシック" pitchFamily="34" charset="-128"/>
                <a:cs typeface="TheSans LP5 Plain" pitchFamily="34" charset="0"/>
              </a:rPr>
            </a:br>
            <a:endParaRPr lang="de-DE" altLang="de-DE" sz="2400" dirty="0" smtClean="0">
              <a:solidFill>
                <a:srgbClr val="00478A"/>
              </a:solidFill>
              <a:latin typeface="SPD TheSans Regular" pitchFamily="-84" charset="0"/>
              <a:ea typeface="ＭＳ Ｐゴシック" pitchFamily="34" charset="-128"/>
              <a:cs typeface="TheSans LP5 Plain" pitchFamily="34" charset="0"/>
            </a:endParaRPr>
          </a:p>
          <a:p>
            <a:pPr>
              <a:spcBef>
                <a:spcPct val="0"/>
              </a:spcBef>
              <a:buFont typeface="Arial" panose="020B0604020202020204" pitchFamily="34" charset="0"/>
              <a:buChar char="•"/>
            </a:pPr>
            <a:r>
              <a:rPr lang="de-DE" altLang="de-DE" sz="2400" dirty="0" smtClean="0">
                <a:solidFill>
                  <a:srgbClr val="FF0000"/>
                </a:solidFill>
                <a:latin typeface="SPD TheSans Regular" pitchFamily="-84" charset="0"/>
                <a:ea typeface="ＭＳ Ｐゴシック" pitchFamily="34" charset="-128"/>
                <a:cs typeface="TheSans LP5 Plain" pitchFamily="34" charset="0"/>
              </a:rPr>
              <a:t>Ausnahme</a:t>
            </a:r>
            <a:r>
              <a:rPr lang="de-DE" altLang="de-DE" sz="2400" dirty="0" smtClean="0">
                <a:solidFill>
                  <a:srgbClr val="00478A"/>
                </a:solidFill>
                <a:latin typeface="SPD TheSans Regular" pitchFamily="-84" charset="0"/>
                <a:ea typeface="ＭＳ Ｐゴシック" pitchFamily="34" charset="-128"/>
                <a:cs typeface="TheSans LP5 Plain" pitchFamily="34" charset="0"/>
              </a:rPr>
              <a:t>: Kurzfristige Bedarfe von Eltern (z.B. besondere Lebensumstände, Umzug…)</a:t>
            </a:r>
            <a:br>
              <a:rPr lang="de-DE" altLang="de-DE" sz="2400" dirty="0" smtClean="0">
                <a:solidFill>
                  <a:srgbClr val="00478A"/>
                </a:solidFill>
                <a:latin typeface="SPD TheSans Regular" pitchFamily="-84" charset="0"/>
                <a:ea typeface="ＭＳ Ｐゴシック" pitchFamily="34" charset="-128"/>
                <a:cs typeface="TheSans LP5 Plain" pitchFamily="34" charset="0"/>
              </a:rPr>
            </a:br>
            <a:endParaRPr lang="de-DE" altLang="de-DE" sz="2400" dirty="0" smtClean="0">
              <a:solidFill>
                <a:srgbClr val="00478A"/>
              </a:solidFill>
              <a:latin typeface="SPD TheSans Regular" pitchFamily="-84" charset="0"/>
              <a:ea typeface="ＭＳ Ｐゴシック" pitchFamily="34" charset="-128"/>
              <a:cs typeface="TheSans LP5 Plain" pitchFamily="34" charset="0"/>
            </a:endParaRPr>
          </a:p>
          <a:p>
            <a:pPr>
              <a:spcBef>
                <a:spcPct val="0"/>
              </a:spcBef>
              <a:buFont typeface="Arial" panose="020B0604020202020204" pitchFamily="34" charset="0"/>
              <a:buChar char="•"/>
            </a:pPr>
            <a:r>
              <a:rPr lang="de-DE" sz="2400" dirty="0" smtClean="0">
                <a:solidFill>
                  <a:srgbClr val="00478A"/>
                </a:solidFill>
                <a:latin typeface="Arial" pitchFamily="34" charset="0"/>
                <a:ea typeface="ＭＳ Ｐゴシック" pitchFamily="34" charset="-128"/>
                <a:cs typeface="Arial" pitchFamily="34" charset="0"/>
              </a:rPr>
              <a:t>Benachrichtigung über den Betreuungsplatz in der Regel bis acht, spätestens 6 Wochen vor gewünschter Inanspruchnahme</a:t>
            </a:r>
            <a:endParaRPr lang="de-DE" sz="2400" dirty="0">
              <a:solidFill>
                <a:srgbClr val="00478A"/>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4215646517"/>
      </p:ext>
    </p:extLst>
  </p:cSld>
  <p:clrMapOvr>
    <a:masterClrMapping/>
  </p:clrMapOvr>
  <p:transition spd="slow" advClick="0" advTm="2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title"/>
          </p:nvPr>
        </p:nvSpPr>
        <p:spPr bwMode="auto">
          <a:xfrm>
            <a:off x="457200" y="626362"/>
            <a:ext cx="8229600" cy="879475"/>
          </a:xfrm>
          <a:noFill/>
          <a:ln>
            <a:miter lim="800000"/>
            <a:headEnd/>
            <a:tailEnd/>
          </a:ln>
        </p:spPr>
        <p:txBody>
          <a:bodyPr vert="horz" wrap="square" lIns="91440" tIns="45720" rIns="91440" bIns="45720" numCol="1" anchor="t" anchorCtr="0" compatLnSpc="1">
            <a:prstTxWarp prst="textNoShape">
              <a:avLst/>
            </a:prstTxWarp>
          </a:bodyPr>
          <a:lstStyle/>
          <a:p>
            <a:pPr algn="ctr"/>
            <a:r>
              <a:rPr lang="de-DE" sz="2800" b="1" dirty="0" smtClean="0">
                <a:solidFill>
                  <a:srgbClr val="005EA8"/>
                </a:solidFill>
                <a:latin typeface="Arial" pitchFamily="34" charset="0"/>
                <a:ea typeface="ＭＳ Ｐゴシック" pitchFamily="34" charset="-128"/>
                <a:cs typeface="Arial" pitchFamily="34" charset="0"/>
              </a:rPr>
              <a:t>Finanzvolumen</a:t>
            </a:r>
          </a:p>
        </p:txBody>
      </p:sp>
      <p:sp>
        <p:nvSpPr>
          <p:cNvPr id="8196" name="Inhaltsplatzhalter 4"/>
          <p:cNvSpPr>
            <a:spLocks noGrp="1"/>
          </p:cNvSpPr>
          <p:nvPr>
            <p:ph sz="half" idx="13"/>
          </p:nvPr>
        </p:nvSpPr>
        <p:spPr bwMode="auto">
          <a:xfrm>
            <a:off x="457200" y="1680237"/>
            <a:ext cx="8229600" cy="5177763"/>
          </a:xfrm>
          <a:noFill/>
          <a:ln>
            <a:miter lim="800000"/>
            <a:headEnd/>
            <a:tailEnd/>
          </a:ln>
        </p:spPr>
        <p:txBody>
          <a:bodyPr vert="horz" wrap="square" lIns="91440" tIns="45720" rIns="91440" bIns="45720" numCol="1" anchor="t" anchorCtr="0" compatLnSpc="1">
            <a:prstTxWarp prst="textNoShape">
              <a:avLst/>
            </a:prstTxWarp>
          </a:bodyPr>
          <a:lstStyle/>
          <a:p>
            <a:pPr marL="400050" lvl="1" indent="0" eaLnBrk="1" hangingPunct="1">
              <a:lnSpc>
                <a:spcPct val="90000"/>
              </a:lnSpc>
            </a:pPr>
            <a:r>
              <a:rPr lang="de-DE" sz="2800" dirty="0">
                <a:solidFill>
                  <a:srgbClr val="00478A"/>
                </a:solidFill>
                <a:latin typeface="Arial" pitchFamily="34" charset="0"/>
                <a:ea typeface="ＭＳ Ｐゴシック" pitchFamily="34" charset="-128"/>
                <a:cs typeface="Arial" pitchFamily="34" charset="0"/>
              </a:rPr>
              <a:t>F</a:t>
            </a:r>
            <a:r>
              <a:rPr lang="de-DE" sz="2800" dirty="0" smtClean="0">
                <a:solidFill>
                  <a:srgbClr val="00478A"/>
                </a:solidFill>
                <a:latin typeface="Arial" pitchFamily="34" charset="0"/>
                <a:ea typeface="ＭＳ Ｐゴシック" pitchFamily="34" charset="-128"/>
                <a:cs typeface="Arial" pitchFamily="34" charset="0"/>
              </a:rPr>
              <a:t>ür </a:t>
            </a:r>
            <a:r>
              <a:rPr lang="de-DE" sz="2800" dirty="0">
                <a:solidFill>
                  <a:srgbClr val="00478A"/>
                </a:solidFill>
                <a:latin typeface="Arial" pitchFamily="34" charset="0"/>
                <a:ea typeface="ＭＳ Ｐゴシック" pitchFamily="34" charset="-128"/>
                <a:cs typeface="Arial" pitchFamily="34" charset="0"/>
              </a:rPr>
              <a:t>das </a:t>
            </a:r>
            <a:r>
              <a:rPr lang="de-DE" sz="2800" dirty="0" smtClean="0">
                <a:solidFill>
                  <a:srgbClr val="00478A"/>
                </a:solidFill>
                <a:latin typeface="Arial" pitchFamily="34" charset="0"/>
                <a:ea typeface="ＭＳ Ｐゴシック" pitchFamily="34" charset="-128"/>
                <a:cs typeface="Arial" pitchFamily="34" charset="0"/>
              </a:rPr>
              <a:t>bisherige gesamte </a:t>
            </a:r>
            <a:r>
              <a:rPr lang="de-DE" sz="2800" dirty="0" err="1" smtClean="0">
                <a:solidFill>
                  <a:srgbClr val="00478A"/>
                </a:solidFill>
                <a:latin typeface="Arial" pitchFamily="34" charset="0"/>
                <a:ea typeface="ＭＳ Ｐゴシック" pitchFamily="34" charset="-128"/>
                <a:cs typeface="Arial" pitchFamily="34" charset="0"/>
              </a:rPr>
              <a:t>KiBiz</a:t>
            </a:r>
            <a:r>
              <a:rPr lang="de-DE" sz="2800" dirty="0" smtClean="0">
                <a:solidFill>
                  <a:srgbClr val="00478A"/>
                </a:solidFill>
                <a:latin typeface="Arial" pitchFamily="34" charset="0"/>
                <a:ea typeface="ＭＳ Ｐゴシック" pitchFamily="34" charset="-128"/>
                <a:cs typeface="Arial" pitchFamily="34" charset="0"/>
              </a:rPr>
              <a:t>-Reformpaket (1. und 2. Schritt) stellen wir ein </a:t>
            </a:r>
            <a:r>
              <a:rPr lang="de-DE" sz="2800" dirty="0">
                <a:solidFill>
                  <a:srgbClr val="00478A"/>
                </a:solidFill>
                <a:latin typeface="Arial" pitchFamily="34" charset="0"/>
                <a:ea typeface="ＭＳ Ｐゴシック" pitchFamily="34" charset="-128"/>
                <a:cs typeface="Arial" pitchFamily="34" charset="0"/>
              </a:rPr>
              <a:t>Volumen von insgesamt </a:t>
            </a:r>
            <a:endParaRPr lang="de-DE" sz="2800" dirty="0" smtClean="0">
              <a:solidFill>
                <a:srgbClr val="00478A"/>
              </a:solidFill>
              <a:latin typeface="Arial" pitchFamily="34" charset="0"/>
              <a:ea typeface="ＭＳ Ｐゴシック" pitchFamily="34" charset="-128"/>
              <a:cs typeface="Arial" pitchFamily="34" charset="0"/>
            </a:endParaRPr>
          </a:p>
          <a:p>
            <a:pPr marL="400050" lvl="1" indent="0" eaLnBrk="1" hangingPunct="1">
              <a:lnSpc>
                <a:spcPct val="90000"/>
              </a:lnSpc>
            </a:pPr>
            <a:endParaRPr lang="de-DE" sz="2800" dirty="0" smtClean="0">
              <a:solidFill>
                <a:srgbClr val="00478A"/>
              </a:solidFill>
              <a:latin typeface="Arial" pitchFamily="34" charset="0"/>
              <a:ea typeface="ＭＳ Ｐゴシック" pitchFamily="34" charset="-128"/>
              <a:cs typeface="Arial" pitchFamily="34" charset="0"/>
            </a:endParaRPr>
          </a:p>
          <a:p>
            <a:pPr marL="400050" lvl="1" indent="0" algn="ctr" eaLnBrk="1" hangingPunct="1">
              <a:lnSpc>
                <a:spcPct val="90000"/>
              </a:lnSpc>
            </a:pPr>
            <a:r>
              <a:rPr lang="de-DE" sz="2800" dirty="0" smtClean="0">
                <a:solidFill>
                  <a:srgbClr val="FF0000"/>
                </a:solidFill>
                <a:latin typeface="Arial" pitchFamily="34" charset="0"/>
                <a:ea typeface="ＭＳ Ｐゴシック" pitchFamily="34" charset="-128"/>
                <a:cs typeface="Arial" pitchFamily="34" charset="0"/>
              </a:rPr>
              <a:t>390 </a:t>
            </a:r>
            <a:r>
              <a:rPr lang="de-DE" sz="2800" dirty="0">
                <a:solidFill>
                  <a:srgbClr val="FF0000"/>
                </a:solidFill>
                <a:latin typeface="Arial" pitchFamily="34" charset="0"/>
                <a:ea typeface="ＭＳ Ｐゴシック" pitchFamily="34" charset="-128"/>
                <a:cs typeface="Arial" pitchFamily="34" charset="0"/>
              </a:rPr>
              <a:t>Mio. Euro </a:t>
            </a:r>
            <a:r>
              <a:rPr lang="de-DE" sz="2800" dirty="0" smtClean="0">
                <a:solidFill>
                  <a:srgbClr val="FF0000"/>
                </a:solidFill>
                <a:latin typeface="Arial" pitchFamily="34" charset="0"/>
                <a:ea typeface="ＭＳ Ｐゴシック" pitchFamily="34" charset="-128"/>
                <a:cs typeface="Arial" pitchFamily="34" charset="0"/>
              </a:rPr>
              <a:t>jährlich </a:t>
            </a:r>
          </a:p>
          <a:p>
            <a:pPr marL="400050" lvl="1" indent="0" eaLnBrk="1" hangingPunct="1">
              <a:lnSpc>
                <a:spcPct val="90000"/>
              </a:lnSpc>
            </a:pPr>
            <a:endParaRPr lang="de-DE" sz="2800" dirty="0" smtClean="0">
              <a:solidFill>
                <a:srgbClr val="00478A"/>
              </a:solidFill>
              <a:latin typeface="Arial" pitchFamily="34" charset="0"/>
              <a:ea typeface="ＭＳ Ｐゴシック" pitchFamily="34" charset="-128"/>
              <a:cs typeface="Arial" pitchFamily="34" charset="0"/>
            </a:endParaRPr>
          </a:p>
          <a:p>
            <a:pPr marL="400050" lvl="1" indent="0" eaLnBrk="1" hangingPunct="1">
              <a:lnSpc>
                <a:spcPct val="90000"/>
              </a:lnSpc>
            </a:pPr>
            <a:r>
              <a:rPr lang="de-DE" sz="2800" dirty="0" smtClean="0">
                <a:solidFill>
                  <a:srgbClr val="00478A"/>
                </a:solidFill>
                <a:latin typeface="Arial" pitchFamily="34" charset="0"/>
                <a:ea typeface="ＭＳ Ｐゴシック" pitchFamily="34" charset="-128"/>
                <a:cs typeface="Arial" pitchFamily="34" charset="0"/>
              </a:rPr>
              <a:t>zur Verfügung. </a:t>
            </a:r>
          </a:p>
          <a:p>
            <a:r>
              <a:rPr lang="de-DE" dirty="0" smtClean="0"/>
              <a:t>	</a:t>
            </a:r>
            <a:endParaRPr lang="de-DE" sz="2800" dirty="0" smtClean="0">
              <a:solidFill>
                <a:srgbClr val="00478A"/>
              </a:solidFill>
              <a:latin typeface="Arial" pitchFamily="34" charset="0"/>
              <a:ea typeface="ＭＳ Ｐゴシック" pitchFamily="34" charset="-128"/>
              <a:cs typeface="Arial" pitchFamily="34" charset="0"/>
            </a:endParaRPr>
          </a:p>
          <a:p>
            <a:pPr marL="400050" lvl="1" indent="0" eaLnBrk="1" hangingPunct="1">
              <a:lnSpc>
                <a:spcPct val="90000"/>
              </a:lnSpc>
            </a:pPr>
            <a:endParaRPr lang="de-DE" sz="2000" dirty="0">
              <a:solidFill>
                <a:srgbClr val="00478A"/>
              </a:solidFill>
              <a:latin typeface="Arial" pitchFamily="34" charset="0"/>
              <a:ea typeface="ＭＳ Ｐゴシック" pitchFamily="34" charset="-128"/>
              <a:cs typeface="Arial" pitchFamily="34" charset="0"/>
            </a:endParaRPr>
          </a:p>
          <a:p>
            <a:pPr marL="400050" lvl="1" indent="0" eaLnBrk="1" hangingPunct="1">
              <a:lnSpc>
                <a:spcPct val="90000"/>
              </a:lnSpc>
            </a:pPr>
            <a:endParaRPr lang="de-DE" sz="2000" dirty="0" smtClean="0">
              <a:solidFill>
                <a:schemeClr val="tx1"/>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500817744"/>
      </p:ext>
    </p:extLst>
  </p:cSld>
  <p:clrMapOvr>
    <a:masterClrMapping/>
  </p:clrMapOvr>
  <p:transition spd="slow" advClick="0" advTm="2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title"/>
          </p:nvPr>
        </p:nvSpPr>
        <p:spPr bwMode="auto">
          <a:xfrm>
            <a:off x="457200" y="626362"/>
            <a:ext cx="8229600" cy="879475"/>
          </a:xfrm>
          <a:noFill/>
          <a:ln>
            <a:miter lim="800000"/>
            <a:headEnd/>
            <a:tailEnd/>
          </a:ln>
        </p:spPr>
        <p:txBody>
          <a:bodyPr vert="horz" wrap="square" lIns="91440" tIns="45720" rIns="91440" bIns="45720" numCol="1" anchor="t" anchorCtr="0" compatLnSpc="1">
            <a:prstTxWarp prst="textNoShape">
              <a:avLst/>
            </a:prstTxWarp>
          </a:bodyPr>
          <a:lstStyle/>
          <a:p>
            <a:pPr algn="ctr"/>
            <a:r>
              <a:rPr lang="de-DE" sz="2200" b="1" dirty="0" smtClean="0">
                <a:solidFill>
                  <a:srgbClr val="005EA8"/>
                </a:solidFill>
                <a:latin typeface="Arial" pitchFamily="34" charset="0"/>
                <a:ea typeface="ＭＳ Ｐゴシック" pitchFamily="34" charset="-128"/>
                <a:cs typeface="Arial" pitchFamily="34" charset="0"/>
              </a:rPr>
              <a:t>Entwicklung der Haushaltsansätze Frühe Bildung zuzüglich Belastungsausgleich BAG-JH von 2010 bis 2014</a:t>
            </a:r>
          </a:p>
        </p:txBody>
      </p:sp>
      <p:graphicFrame>
        <p:nvGraphicFramePr>
          <p:cNvPr id="4" name="Inhaltsplatzhalter 3"/>
          <p:cNvGraphicFramePr>
            <a:graphicFrameLocks noGrp="1"/>
          </p:cNvGraphicFramePr>
          <p:nvPr>
            <p:ph sz="half" idx="13"/>
            <p:extLst>
              <p:ext uri="{D42A27DB-BD31-4B8C-83A1-F6EECF244321}">
                <p14:modId xmlns:p14="http://schemas.microsoft.com/office/powerpoint/2010/main" val="3212473652"/>
              </p:ext>
            </p:extLst>
          </p:nvPr>
        </p:nvGraphicFramePr>
        <p:xfrm>
          <a:off x="457200" y="1505837"/>
          <a:ext cx="8229600" cy="5178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0130448"/>
      </p:ext>
    </p:extLst>
  </p:cSld>
  <p:clrMapOvr>
    <a:masterClrMapping/>
  </p:clrMapOvr>
  <p:transition spd="slow" advClick="0" advTm="2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09934"/>
            <a:ext cx="8229600" cy="1151008"/>
          </a:xfrm>
        </p:spPr>
        <p:txBody>
          <a:bodyPr/>
          <a:lstStyle/>
          <a:p>
            <a:pPr marL="400050" lvl="1" indent="0" eaLnBrk="1" hangingPunct="1">
              <a:lnSpc>
                <a:spcPct val="90000"/>
              </a:lnSpc>
            </a:pPr>
            <a:r>
              <a:rPr lang="de-DE" sz="2000" b="0" dirty="0">
                <a:solidFill>
                  <a:srgbClr val="00478A"/>
                </a:solidFill>
                <a:latin typeface="SPD TheSans Regular"/>
                <a:ea typeface="ＭＳ Ｐゴシック" pitchFamily="34" charset="-128"/>
                <a:cs typeface="Arial" pitchFamily="34" charset="0"/>
              </a:rPr>
              <a:t>Diesen Reformschritt finanziert Land </a:t>
            </a:r>
            <a:r>
              <a:rPr lang="de-DE" sz="2000" b="0" dirty="0" smtClean="0">
                <a:solidFill>
                  <a:srgbClr val="00478A"/>
                </a:solidFill>
                <a:latin typeface="SPD TheSans Regular"/>
                <a:ea typeface="ＭＳ Ｐゴシック" pitchFamily="34" charset="-128"/>
                <a:cs typeface="Arial" pitchFamily="34" charset="0"/>
              </a:rPr>
              <a:t>alleine!!</a:t>
            </a:r>
            <a:r>
              <a:rPr lang="de-DE" sz="2000" b="0" dirty="0">
                <a:solidFill>
                  <a:srgbClr val="00478A"/>
                </a:solidFill>
                <a:latin typeface="SPD TheSans Regular"/>
                <a:ea typeface="ＭＳ Ｐゴシック" pitchFamily="34" charset="-128"/>
                <a:cs typeface="Arial" pitchFamily="34" charset="0"/>
              </a:rPr>
              <a:t/>
            </a:r>
            <a:br>
              <a:rPr lang="de-DE" sz="2000" b="0" dirty="0">
                <a:solidFill>
                  <a:srgbClr val="00478A"/>
                </a:solidFill>
                <a:latin typeface="SPD TheSans Regular"/>
                <a:ea typeface="ＭＳ Ｐゴシック" pitchFamily="34" charset="-128"/>
                <a:cs typeface="Arial" pitchFamily="34" charset="0"/>
              </a:rPr>
            </a:br>
            <a:r>
              <a:rPr lang="de-DE" sz="2000" b="0" dirty="0">
                <a:solidFill>
                  <a:srgbClr val="00478A"/>
                </a:solidFill>
                <a:latin typeface="SPD TheSans Regular"/>
                <a:ea typeface="ＭＳ Ｐゴシック" pitchFamily="34" charset="-128"/>
                <a:cs typeface="Arial" pitchFamily="34" charset="0"/>
              </a:rPr>
              <a:t/>
            </a:r>
            <a:br>
              <a:rPr lang="de-DE" sz="2000" b="0" dirty="0">
                <a:solidFill>
                  <a:srgbClr val="00478A"/>
                </a:solidFill>
                <a:latin typeface="SPD TheSans Regular"/>
                <a:ea typeface="ＭＳ Ｐゴシック" pitchFamily="34" charset="-128"/>
                <a:cs typeface="Arial" pitchFamily="34" charset="0"/>
              </a:rPr>
            </a:br>
            <a:r>
              <a:rPr lang="de-DE" sz="2000" b="0" dirty="0">
                <a:solidFill>
                  <a:srgbClr val="00478A"/>
                </a:solidFill>
                <a:latin typeface="SPD TheSans Regular"/>
                <a:ea typeface="ＭＳ Ｐゴシック" pitchFamily="34" charset="-128"/>
                <a:cs typeface="Arial" pitchFamily="34" charset="0"/>
              </a:rPr>
              <a:t>Während der öffentliche Finanzierungsanteil für die frühkindliche Bildung bis 2010 ungefähr zu gleichen Teilen von Land und Kommunen getragen wurde, finanziert das Land die jetzigen Verbesserungen allein. </a:t>
            </a:r>
            <a:r>
              <a:rPr lang="de-DE" sz="2000" b="0" dirty="0" smtClean="0">
                <a:solidFill>
                  <a:srgbClr val="00478A"/>
                </a:solidFill>
                <a:latin typeface="SPD TheSans Regular"/>
                <a:ea typeface="ＭＳ Ｐゴシック" pitchFamily="34" charset="-128"/>
                <a:cs typeface="Arial" pitchFamily="34" charset="0"/>
              </a:rPr>
              <a:t/>
            </a:r>
            <a:br>
              <a:rPr lang="de-DE" sz="2000" b="0" dirty="0" smtClean="0">
                <a:solidFill>
                  <a:srgbClr val="00478A"/>
                </a:solidFill>
                <a:latin typeface="SPD TheSans Regular"/>
                <a:ea typeface="ＭＳ Ｐゴシック" pitchFamily="34" charset="-128"/>
                <a:cs typeface="Arial" pitchFamily="34" charset="0"/>
              </a:rPr>
            </a:br>
            <a:r>
              <a:rPr lang="de-DE" sz="2000" b="0" dirty="0">
                <a:solidFill>
                  <a:srgbClr val="00478A"/>
                </a:solidFill>
                <a:latin typeface="SPD TheSans Regular"/>
                <a:ea typeface="ＭＳ Ｐゴシック" pitchFamily="34" charset="-128"/>
                <a:cs typeface="Arial" pitchFamily="34" charset="0"/>
              </a:rPr>
              <a:t/>
            </a:r>
            <a:br>
              <a:rPr lang="de-DE" sz="2000" b="0" dirty="0">
                <a:solidFill>
                  <a:srgbClr val="00478A"/>
                </a:solidFill>
                <a:latin typeface="SPD TheSans Regular"/>
                <a:ea typeface="ＭＳ Ｐゴシック" pitchFamily="34" charset="-128"/>
                <a:cs typeface="Arial" pitchFamily="34" charset="0"/>
              </a:rPr>
            </a:br>
            <a:r>
              <a:rPr lang="de-DE" sz="2000" b="0" dirty="0" smtClean="0">
                <a:solidFill>
                  <a:srgbClr val="00478A"/>
                </a:solidFill>
                <a:latin typeface="SPD TheSans Regular"/>
                <a:ea typeface="ＭＳ Ｐゴシック" pitchFamily="34" charset="-128"/>
                <a:cs typeface="Arial" pitchFamily="34" charset="0"/>
              </a:rPr>
              <a:t>Weitere Schritte bedürfen einer Klärung der </a:t>
            </a:r>
            <a:r>
              <a:rPr lang="de-DE" sz="2000" b="0" dirty="0" err="1" smtClean="0">
                <a:solidFill>
                  <a:srgbClr val="00478A"/>
                </a:solidFill>
                <a:latin typeface="SPD TheSans Regular"/>
                <a:ea typeface="ＭＳ Ｐゴシック" pitchFamily="34" charset="-128"/>
                <a:cs typeface="Arial" pitchFamily="34" charset="0"/>
              </a:rPr>
              <a:t>Konnexitätsrelevanz</a:t>
            </a:r>
            <a:r>
              <a:rPr lang="de-DE" sz="2000" b="0" dirty="0" smtClean="0">
                <a:solidFill>
                  <a:srgbClr val="00478A"/>
                </a:solidFill>
                <a:latin typeface="SPD TheSans Regular"/>
                <a:ea typeface="ＭＳ Ｐゴシック" pitchFamily="34" charset="-128"/>
                <a:cs typeface="Arial" pitchFamily="34" charset="0"/>
              </a:rPr>
              <a:t>,</a:t>
            </a:r>
            <a:br>
              <a:rPr lang="de-DE" sz="2000" b="0" dirty="0" smtClean="0">
                <a:solidFill>
                  <a:srgbClr val="00478A"/>
                </a:solidFill>
                <a:latin typeface="SPD TheSans Regular"/>
                <a:ea typeface="ＭＳ Ｐゴシック" pitchFamily="34" charset="-128"/>
                <a:cs typeface="Arial" pitchFamily="34" charset="0"/>
              </a:rPr>
            </a:br>
            <a:r>
              <a:rPr lang="de-DE" sz="2000" b="0" dirty="0" smtClean="0">
                <a:solidFill>
                  <a:srgbClr val="00478A"/>
                </a:solidFill>
                <a:latin typeface="SPD TheSans Regular"/>
                <a:ea typeface="ＭＳ Ｐゴシック" pitchFamily="34" charset="-128"/>
                <a:cs typeface="Arial" pitchFamily="34" charset="0"/>
              </a:rPr>
              <a:t/>
            </a:r>
            <a:br>
              <a:rPr lang="de-DE" sz="2000" b="0" dirty="0" smtClean="0">
                <a:solidFill>
                  <a:srgbClr val="00478A"/>
                </a:solidFill>
                <a:latin typeface="SPD TheSans Regular"/>
                <a:ea typeface="ＭＳ Ｐゴシック" pitchFamily="34" charset="-128"/>
                <a:cs typeface="Arial" pitchFamily="34" charset="0"/>
              </a:rPr>
            </a:br>
            <a:r>
              <a:rPr lang="de-DE" sz="2000" b="0" dirty="0" smtClean="0">
                <a:solidFill>
                  <a:srgbClr val="00478A"/>
                </a:solidFill>
                <a:latin typeface="SPD TheSans Regular"/>
                <a:ea typeface="ＭＳ Ｐゴシック" pitchFamily="34" charset="-128"/>
                <a:cs typeface="Arial" pitchFamily="34" charset="0"/>
              </a:rPr>
              <a:t>einer Verständigung mit den Kommunen über ihren künftigen Finanzierungsanteil bei der Stärkung des Systems</a:t>
            </a:r>
            <a:br>
              <a:rPr lang="de-DE" sz="2000" b="0" dirty="0" smtClean="0">
                <a:solidFill>
                  <a:srgbClr val="00478A"/>
                </a:solidFill>
                <a:latin typeface="SPD TheSans Regular"/>
                <a:ea typeface="ＭＳ Ｐゴシック" pitchFamily="34" charset="-128"/>
                <a:cs typeface="Arial" pitchFamily="34" charset="0"/>
              </a:rPr>
            </a:br>
            <a:r>
              <a:rPr lang="de-DE" sz="2000" b="0" dirty="0" smtClean="0">
                <a:solidFill>
                  <a:srgbClr val="00478A"/>
                </a:solidFill>
                <a:latin typeface="SPD TheSans Regular"/>
                <a:ea typeface="ＭＳ Ｐゴシック" pitchFamily="34" charset="-128"/>
                <a:cs typeface="Arial" pitchFamily="34" charset="0"/>
              </a:rPr>
              <a:t/>
            </a:r>
            <a:br>
              <a:rPr lang="de-DE" sz="2000" b="0" dirty="0" smtClean="0">
                <a:solidFill>
                  <a:srgbClr val="00478A"/>
                </a:solidFill>
                <a:latin typeface="SPD TheSans Regular"/>
                <a:ea typeface="ＭＳ Ｐゴシック" pitchFamily="34" charset="-128"/>
                <a:cs typeface="Arial" pitchFamily="34" charset="0"/>
              </a:rPr>
            </a:br>
            <a:r>
              <a:rPr lang="de-DE" sz="2000" b="0" dirty="0" smtClean="0">
                <a:solidFill>
                  <a:srgbClr val="00478A"/>
                </a:solidFill>
                <a:latin typeface="SPD TheSans Regular"/>
                <a:ea typeface="ＭＳ Ｐゴシック" pitchFamily="34" charset="-128"/>
                <a:cs typeface="Arial" pitchFamily="34" charset="0"/>
              </a:rPr>
              <a:t>und einer stärkeren Unterstützung der Kommunen und Länder durch den Bund</a:t>
            </a:r>
            <a:br>
              <a:rPr lang="de-DE" sz="2000" b="0" dirty="0" smtClean="0">
                <a:solidFill>
                  <a:srgbClr val="00478A"/>
                </a:solidFill>
                <a:latin typeface="SPD TheSans Regular"/>
                <a:ea typeface="ＭＳ Ｐゴシック" pitchFamily="34" charset="-128"/>
                <a:cs typeface="Arial" pitchFamily="34" charset="0"/>
              </a:rPr>
            </a:br>
            <a:r>
              <a:rPr lang="de-DE" sz="2000" b="0" dirty="0" smtClean="0">
                <a:solidFill>
                  <a:srgbClr val="00478A"/>
                </a:solidFill>
                <a:latin typeface="SPD TheSans Regular"/>
                <a:ea typeface="ＭＳ Ｐゴシック" pitchFamily="34" charset="-128"/>
                <a:cs typeface="Arial" pitchFamily="34" charset="0"/>
              </a:rPr>
              <a:t/>
            </a:r>
            <a:br>
              <a:rPr lang="de-DE" sz="2000" b="0" dirty="0" smtClean="0">
                <a:solidFill>
                  <a:srgbClr val="00478A"/>
                </a:solidFill>
                <a:latin typeface="SPD TheSans Regular"/>
                <a:ea typeface="ＭＳ Ｐゴシック" pitchFamily="34" charset="-128"/>
                <a:cs typeface="Arial" pitchFamily="34" charset="0"/>
              </a:rPr>
            </a:br>
            <a:r>
              <a:rPr lang="de-DE" sz="2000" dirty="0" smtClean="0">
                <a:solidFill>
                  <a:srgbClr val="00478A"/>
                </a:solidFill>
                <a:latin typeface="Arial" pitchFamily="34" charset="0"/>
                <a:ea typeface="ＭＳ Ｐゴシック" pitchFamily="34" charset="-128"/>
                <a:cs typeface="Arial" pitchFamily="34" charset="0"/>
              </a:rPr>
              <a:t/>
            </a:r>
            <a:br>
              <a:rPr lang="de-DE" sz="2000" dirty="0" smtClean="0">
                <a:solidFill>
                  <a:srgbClr val="00478A"/>
                </a:solidFill>
                <a:latin typeface="Arial" pitchFamily="34" charset="0"/>
                <a:ea typeface="ＭＳ Ｐゴシック" pitchFamily="34" charset="-128"/>
                <a:cs typeface="Arial" pitchFamily="34" charset="0"/>
              </a:rPr>
            </a:br>
            <a:r>
              <a:rPr lang="de-DE" sz="2000" dirty="0" smtClean="0">
                <a:solidFill>
                  <a:srgbClr val="00478A"/>
                </a:solidFill>
                <a:latin typeface="Arial" pitchFamily="34" charset="0"/>
                <a:ea typeface="ＭＳ Ｐゴシック" pitchFamily="34" charset="-128"/>
                <a:cs typeface="Arial" pitchFamily="34" charset="0"/>
              </a:rPr>
              <a:t/>
            </a:r>
            <a:br>
              <a:rPr lang="de-DE" sz="2000" dirty="0" smtClean="0">
                <a:solidFill>
                  <a:srgbClr val="00478A"/>
                </a:solidFill>
                <a:latin typeface="Arial" pitchFamily="34" charset="0"/>
                <a:ea typeface="ＭＳ Ｐゴシック" pitchFamily="34" charset="-128"/>
                <a:cs typeface="Arial" pitchFamily="34" charset="0"/>
              </a:rPr>
            </a:br>
            <a:endParaRPr lang="de-DE" dirty="0"/>
          </a:p>
        </p:txBody>
      </p:sp>
    </p:spTree>
    <p:extLst>
      <p:ext uri="{BB962C8B-B14F-4D97-AF65-F5344CB8AC3E}">
        <p14:creationId xmlns:p14="http://schemas.microsoft.com/office/powerpoint/2010/main" val="2364624219"/>
      </p:ext>
    </p:extLst>
  </p:cSld>
  <p:clrMapOvr>
    <a:masterClrMapping/>
  </p:clrMapOvr>
  <p:transition spd="slow" advClick="0" advTm="2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400" y="2732408"/>
            <a:ext cx="8229600" cy="879518"/>
          </a:xfrm>
        </p:spPr>
        <p:txBody>
          <a:bodyPr/>
          <a:lstStyle/>
          <a:p>
            <a:pPr algn="ctr"/>
            <a:r>
              <a:rPr lang="de-DE" sz="2400" b="1" dirty="0" smtClean="0">
                <a:solidFill>
                  <a:schemeClr val="tx1"/>
                </a:solidFill>
              </a:rPr>
              <a:t>Vielen Dank für Ihre Aufmerksamkeit!</a:t>
            </a:r>
            <a:endParaRPr lang="de-DE" sz="2400" b="1" dirty="0">
              <a:solidFill>
                <a:schemeClr val="tx1"/>
              </a:solidFill>
            </a:endParaRPr>
          </a:p>
        </p:txBody>
      </p:sp>
    </p:spTree>
    <p:extLst>
      <p:ext uri="{BB962C8B-B14F-4D97-AF65-F5344CB8AC3E}">
        <p14:creationId xmlns:p14="http://schemas.microsoft.com/office/powerpoint/2010/main" val="2231986928"/>
      </p:ext>
    </p:extLst>
  </p:cSld>
  <p:clrMapOvr>
    <a:masterClrMapping/>
  </p:clrMapOvr>
  <p:transition spd="slow" advClick="0" advTm="2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title"/>
          </p:nvPr>
        </p:nvSpPr>
        <p:spPr bwMode="auto">
          <a:xfrm>
            <a:off x="457200" y="626363"/>
            <a:ext cx="8229600" cy="516637"/>
          </a:xfrm>
          <a:noFill/>
          <a:ln>
            <a:miter lim="800000"/>
            <a:headEnd/>
            <a:tailEnd/>
          </a:ln>
        </p:spPr>
        <p:txBody>
          <a:bodyPr vert="horz" wrap="square" lIns="91440" tIns="45720" rIns="91440" bIns="45720" numCol="1" anchor="t" anchorCtr="0" compatLnSpc="1">
            <a:prstTxWarp prst="textNoShape">
              <a:avLst/>
            </a:prstTxWarp>
          </a:bodyPr>
          <a:lstStyle/>
          <a:p>
            <a:pPr algn="ctr"/>
            <a:r>
              <a:rPr lang="de-DE" sz="2200" b="1" dirty="0" smtClean="0">
                <a:solidFill>
                  <a:srgbClr val="005EA8"/>
                </a:solidFill>
                <a:latin typeface="Arial" pitchFamily="34" charset="0"/>
                <a:ea typeface="ＭＳ Ｐゴシック" pitchFamily="34" charset="-128"/>
                <a:cs typeface="Arial" pitchFamily="34" charset="0"/>
              </a:rPr>
              <a:t>Ziele</a:t>
            </a:r>
          </a:p>
        </p:txBody>
      </p:sp>
      <p:sp>
        <p:nvSpPr>
          <p:cNvPr id="8196" name="Inhaltsplatzhalter 4"/>
          <p:cNvSpPr>
            <a:spLocks noGrp="1"/>
          </p:cNvSpPr>
          <p:nvPr>
            <p:ph sz="half" idx="13"/>
          </p:nvPr>
        </p:nvSpPr>
        <p:spPr bwMode="auto">
          <a:xfrm>
            <a:off x="457200" y="1620000"/>
            <a:ext cx="8229600" cy="4862687"/>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90000"/>
              </a:lnSpc>
            </a:pPr>
            <a:r>
              <a:rPr lang="de-DE" sz="2000" dirty="0" smtClean="0">
                <a:solidFill>
                  <a:srgbClr val="00478A"/>
                </a:solidFill>
                <a:latin typeface="Arial" pitchFamily="34" charset="0"/>
                <a:ea typeface="ＭＳ Ｐゴシック" pitchFamily="34" charset="-128"/>
                <a:cs typeface="Arial" pitchFamily="34" charset="0"/>
              </a:rPr>
              <a:t>Investitionen </a:t>
            </a:r>
            <a:r>
              <a:rPr lang="de-DE" sz="2000" dirty="0">
                <a:solidFill>
                  <a:srgbClr val="00478A"/>
                </a:solidFill>
                <a:latin typeface="Arial" pitchFamily="34" charset="0"/>
                <a:ea typeface="ＭＳ Ｐゴシック" pitchFamily="34" charset="-128"/>
                <a:cs typeface="Arial" pitchFamily="34" charset="0"/>
              </a:rPr>
              <a:t>in die frühkindliche Bildung haben einen Ertrag wie in keiner späteren Phase der </a:t>
            </a:r>
            <a:r>
              <a:rPr lang="de-DE" sz="2000" dirty="0" smtClean="0">
                <a:solidFill>
                  <a:srgbClr val="00478A"/>
                </a:solidFill>
                <a:latin typeface="Arial" pitchFamily="34" charset="0"/>
                <a:ea typeface="ＭＳ Ｐゴシック" pitchFamily="34" charset="-128"/>
                <a:cs typeface="Arial" pitchFamily="34" charset="0"/>
              </a:rPr>
              <a:t>Bildungsbiographie. </a:t>
            </a:r>
          </a:p>
          <a:p>
            <a:pPr marL="0" indent="0" eaLnBrk="1" hangingPunct="1">
              <a:lnSpc>
                <a:spcPct val="90000"/>
              </a:lnSpc>
            </a:pPr>
            <a:r>
              <a:rPr lang="de-DE" sz="2000" dirty="0" smtClean="0">
                <a:solidFill>
                  <a:srgbClr val="00478A"/>
                </a:solidFill>
                <a:latin typeface="Arial" pitchFamily="34" charset="0"/>
                <a:ea typeface="ＭＳ Ｐゴシック" pitchFamily="34" charset="-128"/>
                <a:cs typeface="Arial" pitchFamily="34" charset="0"/>
              </a:rPr>
              <a:t>Das </a:t>
            </a:r>
            <a:r>
              <a:rPr lang="de-DE" sz="2000" dirty="0" smtClean="0">
                <a:solidFill>
                  <a:srgbClr val="FF0000"/>
                </a:solidFill>
                <a:latin typeface="Arial" pitchFamily="34" charset="0"/>
                <a:ea typeface="ＭＳ Ｐゴシック" pitchFamily="34" charset="-128"/>
                <a:cs typeface="Arial" pitchFamily="34" charset="0"/>
              </a:rPr>
              <a:t>Kinderbildungsgesetz (</a:t>
            </a:r>
            <a:r>
              <a:rPr lang="de-DE" sz="2000" dirty="0" err="1" smtClean="0">
                <a:solidFill>
                  <a:srgbClr val="FF0000"/>
                </a:solidFill>
                <a:latin typeface="Arial" pitchFamily="34" charset="0"/>
                <a:ea typeface="ＭＳ Ｐゴシック" pitchFamily="34" charset="-128"/>
                <a:cs typeface="Arial" pitchFamily="34" charset="0"/>
              </a:rPr>
              <a:t>KiBiz</a:t>
            </a:r>
            <a:r>
              <a:rPr lang="de-DE" sz="2000" dirty="0" smtClean="0">
                <a:solidFill>
                  <a:srgbClr val="FF0000"/>
                </a:solidFill>
                <a:latin typeface="Arial" pitchFamily="34" charset="0"/>
                <a:ea typeface="ＭＳ Ｐゴシック" pitchFamily="34" charset="-128"/>
                <a:cs typeface="Arial" pitchFamily="34" charset="0"/>
              </a:rPr>
              <a:t>)  </a:t>
            </a:r>
            <a:r>
              <a:rPr lang="de-DE" sz="2000" dirty="0" smtClean="0">
                <a:solidFill>
                  <a:srgbClr val="00478A"/>
                </a:solidFill>
                <a:latin typeface="Arial" pitchFamily="34" charset="0"/>
                <a:ea typeface="ＭＳ Ｐゴシック" pitchFamily="34" charset="-128"/>
                <a:cs typeface="Arial" pitchFamily="34" charset="0"/>
              </a:rPr>
              <a:t>haben wir in diesem Sinne </a:t>
            </a:r>
            <a:r>
              <a:rPr lang="de-DE" sz="2000" dirty="0" smtClean="0">
                <a:solidFill>
                  <a:srgbClr val="00478A"/>
                </a:solidFill>
                <a:latin typeface="Arial" pitchFamily="34" charset="0"/>
                <a:ea typeface="ＭＳ Ｐゴシック" pitchFamily="34" charset="-128"/>
                <a:cs typeface="Arial" pitchFamily="34" charset="0"/>
              </a:rPr>
              <a:t>durch </a:t>
            </a:r>
            <a:r>
              <a:rPr lang="de-DE" sz="2000" dirty="0" smtClean="0">
                <a:solidFill>
                  <a:srgbClr val="00478A"/>
                </a:solidFill>
                <a:latin typeface="Arial" pitchFamily="34" charset="0"/>
                <a:ea typeface="ＭＳ Ｐゴシック" pitchFamily="34" charset="-128"/>
                <a:cs typeface="Arial" pitchFamily="34" charset="0"/>
              </a:rPr>
              <a:t>zwei Reformschritte erneuert. Im Mittelpunkt der Reform stehen die </a:t>
            </a:r>
          </a:p>
          <a:p>
            <a:pPr marL="400050" lvl="1" indent="0" eaLnBrk="1" hangingPunct="1">
              <a:lnSpc>
                <a:spcPct val="90000"/>
              </a:lnSpc>
            </a:pPr>
            <a:endParaRPr lang="de-DE" sz="2000" dirty="0" smtClean="0">
              <a:solidFill>
                <a:srgbClr val="00478A"/>
              </a:solidFill>
              <a:latin typeface="Arial" pitchFamily="34" charset="0"/>
              <a:ea typeface="ＭＳ Ｐゴシック" pitchFamily="34" charset="-128"/>
              <a:cs typeface="Arial" pitchFamily="34" charset="0"/>
            </a:endParaRPr>
          </a:p>
          <a:p>
            <a:pPr marL="400050" lvl="1" indent="0" eaLnBrk="1" hangingPunct="1">
              <a:lnSpc>
                <a:spcPct val="90000"/>
              </a:lnSpc>
            </a:pPr>
            <a:r>
              <a:rPr lang="de-DE" sz="2000" dirty="0" smtClean="0">
                <a:solidFill>
                  <a:srgbClr val="00478A"/>
                </a:solidFill>
                <a:latin typeface="Arial" pitchFamily="34" charset="0"/>
                <a:ea typeface="ＭＳ Ｐゴシック" pitchFamily="34" charset="-128"/>
                <a:cs typeface="Arial" pitchFamily="34" charset="0"/>
              </a:rPr>
              <a:t>Ziele</a:t>
            </a:r>
          </a:p>
          <a:p>
            <a:pPr marL="400050" lvl="1" indent="0" eaLnBrk="1" hangingPunct="1">
              <a:lnSpc>
                <a:spcPct val="90000"/>
              </a:lnSpc>
            </a:pPr>
            <a:endParaRPr lang="de-DE" sz="2000" dirty="0" smtClean="0">
              <a:solidFill>
                <a:srgbClr val="00478A"/>
              </a:solidFill>
              <a:latin typeface="Arial" pitchFamily="34" charset="0"/>
              <a:ea typeface="ＭＳ Ｐゴシック" pitchFamily="34" charset="-128"/>
              <a:cs typeface="Arial" pitchFamily="34" charset="0"/>
            </a:endParaRPr>
          </a:p>
          <a:p>
            <a:pPr marL="685800" lvl="1" eaLnBrk="1" hangingPunct="1">
              <a:lnSpc>
                <a:spcPct val="90000"/>
              </a:lnSpc>
              <a:buFont typeface="Arial" panose="020B0604020202020204" pitchFamily="34" charset="0"/>
              <a:buChar char="•"/>
            </a:pPr>
            <a:r>
              <a:rPr lang="de-DE" sz="2000" dirty="0" smtClean="0">
                <a:solidFill>
                  <a:srgbClr val="FF0000"/>
                </a:solidFill>
                <a:latin typeface="Arial" pitchFamily="34" charset="0"/>
                <a:ea typeface="ＭＳ Ｐゴシック" pitchFamily="34" charset="-128"/>
                <a:cs typeface="Arial" pitchFamily="34" charset="0"/>
              </a:rPr>
              <a:t>für </a:t>
            </a:r>
            <a:r>
              <a:rPr lang="de-DE" sz="2000" i="1" dirty="0" smtClean="0">
                <a:solidFill>
                  <a:srgbClr val="FF0000"/>
                </a:solidFill>
                <a:latin typeface="Arial" pitchFamily="34" charset="0"/>
                <a:ea typeface="ＭＳ Ｐゴシック" pitchFamily="34" charset="-128"/>
                <a:cs typeface="Arial" pitchFamily="34" charset="0"/>
              </a:rPr>
              <a:t>jedes</a:t>
            </a:r>
            <a:r>
              <a:rPr lang="de-DE" sz="2000" dirty="0" smtClean="0">
                <a:solidFill>
                  <a:srgbClr val="FF0000"/>
                </a:solidFill>
                <a:latin typeface="Arial" pitchFamily="34" charset="0"/>
                <a:ea typeface="ＭＳ Ｐゴシック" pitchFamily="34" charset="-128"/>
                <a:cs typeface="Arial" pitchFamily="34" charset="0"/>
              </a:rPr>
              <a:t> </a:t>
            </a:r>
            <a:r>
              <a:rPr lang="de-DE" sz="2000" dirty="0">
                <a:solidFill>
                  <a:srgbClr val="FF0000"/>
                </a:solidFill>
                <a:latin typeface="Arial" pitchFamily="34" charset="0"/>
                <a:ea typeface="ＭＳ Ｐゴシック" pitchFamily="34" charset="-128"/>
                <a:cs typeface="Arial" pitchFamily="34" charset="0"/>
              </a:rPr>
              <a:t>Kind</a:t>
            </a:r>
            <a:r>
              <a:rPr lang="de-DE" sz="2000" dirty="0">
                <a:solidFill>
                  <a:srgbClr val="00478A"/>
                </a:solidFill>
                <a:latin typeface="Arial" pitchFamily="34" charset="0"/>
                <a:ea typeface="ＭＳ Ｐゴシック" pitchFamily="34" charset="-128"/>
                <a:cs typeface="Arial" pitchFamily="34" charset="0"/>
              </a:rPr>
              <a:t> </a:t>
            </a:r>
            <a:r>
              <a:rPr lang="de-DE" sz="2000" dirty="0" smtClean="0">
                <a:solidFill>
                  <a:srgbClr val="00478A"/>
                </a:solidFill>
                <a:latin typeface="Arial" pitchFamily="34" charset="0"/>
                <a:ea typeface="ＭＳ Ｐゴシック" pitchFamily="34" charset="-128"/>
                <a:cs typeface="Arial" pitchFamily="34" charset="0"/>
              </a:rPr>
              <a:t>beste Bildungs- und Entwicklungschancen zu gewährleisten</a:t>
            </a:r>
          </a:p>
          <a:p>
            <a:pPr marL="400050" lvl="1" indent="0" eaLnBrk="1" hangingPunct="1">
              <a:lnSpc>
                <a:spcPct val="90000"/>
              </a:lnSpc>
            </a:pPr>
            <a:endParaRPr lang="de-DE" sz="2000" dirty="0">
              <a:solidFill>
                <a:srgbClr val="00478A"/>
              </a:solidFill>
              <a:latin typeface="Arial" pitchFamily="34" charset="0"/>
              <a:ea typeface="ＭＳ Ｐゴシック" pitchFamily="34" charset="-128"/>
              <a:cs typeface="Arial" pitchFamily="34" charset="0"/>
            </a:endParaRPr>
          </a:p>
          <a:p>
            <a:pPr marL="685800" lvl="1" eaLnBrk="1" hangingPunct="1">
              <a:lnSpc>
                <a:spcPct val="90000"/>
              </a:lnSpc>
              <a:buFont typeface="Arial" panose="020B0604020202020204" pitchFamily="34" charset="0"/>
              <a:buChar char="•"/>
            </a:pPr>
            <a:r>
              <a:rPr lang="de-DE" sz="2000" dirty="0" smtClean="0">
                <a:solidFill>
                  <a:srgbClr val="00478A"/>
                </a:solidFill>
                <a:latin typeface="Arial" pitchFamily="34" charset="0"/>
                <a:ea typeface="ＭＳ Ｐゴシック" pitchFamily="34" charset="-128"/>
                <a:cs typeface="Arial" pitchFamily="34" charset="0"/>
              </a:rPr>
              <a:t>Benachteiligungen abzubauen und auszugleichen</a:t>
            </a:r>
          </a:p>
          <a:p>
            <a:pPr marL="685800" lvl="1" eaLnBrk="1" hangingPunct="1">
              <a:lnSpc>
                <a:spcPct val="90000"/>
              </a:lnSpc>
              <a:buFont typeface="Arial" panose="020B0604020202020204" pitchFamily="34" charset="0"/>
              <a:buChar char="•"/>
            </a:pPr>
            <a:endParaRPr lang="de-DE" sz="2000" dirty="0">
              <a:solidFill>
                <a:srgbClr val="00478A"/>
              </a:solidFill>
              <a:latin typeface="Arial" pitchFamily="34" charset="0"/>
              <a:ea typeface="ＭＳ Ｐゴシック" pitchFamily="34" charset="-128"/>
              <a:cs typeface="Arial" pitchFamily="34" charset="0"/>
            </a:endParaRPr>
          </a:p>
          <a:p>
            <a:pPr marL="685800" lvl="1" eaLnBrk="1" hangingPunct="1">
              <a:lnSpc>
                <a:spcPct val="90000"/>
              </a:lnSpc>
              <a:buFont typeface="Arial" panose="020B0604020202020204" pitchFamily="34" charset="0"/>
              <a:buChar char="•"/>
            </a:pPr>
            <a:r>
              <a:rPr lang="de-DE" sz="2000" dirty="0" smtClean="0">
                <a:solidFill>
                  <a:srgbClr val="00478A"/>
                </a:solidFill>
                <a:latin typeface="Arial" pitchFamily="34" charset="0"/>
                <a:ea typeface="ＭＳ Ｐゴシック" pitchFamily="34" charset="-128"/>
                <a:cs typeface="Arial" pitchFamily="34" charset="0"/>
              </a:rPr>
              <a:t>Arbeitsbedingungen </a:t>
            </a:r>
            <a:r>
              <a:rPr lang="de-DE" sz="2000" dirty="0" smtClean="0">
                <a:solidFill>
                  <a:srgbClr val="FF0000"/>
                </a:solidFill>
                <a:latin typeface="Arial" pitchFamily="34" charset="0"/>
                <a:ea typeface="ＭＳ Ｐゴシック" pitchFamily="34" charset="-128"/>
                <a:cs typeface="Arial" pitchFamily="34" charset="0"/>
              </a:rPr>
              <a:t>für Personal</a:t>
            </a:r>
            <a:r>
              <a:rPr lang="de-DE" sz="2000" dirty="0" smtClean="0">
                <a:solidFill>
                  <a:srgbClr val="00478A"/>
                </a:solidFill>
                <a:latin typeface="Arial" pitchFamily="34" charset="0"/>
                <a:ea typeface="ＭＳ Ｐゴシック" pitchFamily="34" charset="-128"/>
                <a:cs typeface="Arial" pitchFamily="34" charset="0"/>
              </a:rPr>
              <a:t> weiter </a:t>
            </a:r>
            <a:r>
              <a:rPr lang="de-DE" sz="2000" dirty="0">
                <a:solidFill>
                  <a:srgbClr val="00478A"/>
                </a:solidFill>
                <a:latin typeface="Arial" pitchFamily="34" charset="0"/>
                <a:ea typeface="ＭＳ Ｐゴシック" pitchFamily="34" charset="-128"/>
                <a:cs typeface="Arial" pitchFamily="34" charset="0"/>
              </a:rPr>
              <a:t>verbessern</a:t>
            </a:r>
            <a:endParaRPr lang="de-DE" sz="2000" dirty="0" smtClean="0">
              <a:solidFill>
                <a:srgbClr val="00478A"/>
              </a:solidFill>
              <a:latin typeface="Arial" pitchFamily="34" charset="0"/>
              <a:ea typeface="ＭＳ Ｐゴシック" pitchFamily="34" charset="-128"/>
              <a:cs typeface="Arial" pitchFamily="34" charset="0"/>
            </a:endParaRPr>
          </a:p>
          <a:p>
            <a:pPr marL="685800" lvl="1" eaLnBrk="1" hangingPunct="1">
              <a:lnSpc>
                <a:spcPct val="90000"/>
              </a:lnSpc>
              <a:buFont typeface="Arial" panose="020B0604020202020204" pitchFamily="34" charset="0"/>
              <a:buChar char="•"/>
            </a:pPr>
            <a:endParaRPr lang="de-DE" sz="2400" dirty="0">
              <a:solidFill>
                <a:srgbClr val="00478A"/>
              </a:solidFill>
              <a:latin typeface="Arial" pitchFamily="34" charset="0"/>
              <a:ea typeface="ＭＳ Ｐゴシック" pitchFamily="34" charset="-128"/>
              <a:cs typeface="Arial" pitchFamily="34" charset="0"/>
            </a:endParaRPr>
          </a:p>
          <a:p>
            <a:pPr marL="685800" lvl="1" eaLnBrk="1" hangingPunct="1">
              <a:lnSpc>
                <a:spcPct val="90000"/>
              </a:lnSpc>
              <a:buFont typeface="Arial" panose="020B0604020202020204" pitchFamily="34" charset="0"/>
              <a:buChar char="•"/>
            </a:pPr>
            <a:endParaRPr lang="de-DE" sz="1600" dirty="0" smtClean="0">
              <a:solidFill>
                <a:srgbClr val="00478A"/>
              </a:solidFill>
              <a:latin typeface="Arial" pitchFamily="34" charset="0"/>
              <a:ea typeface="ＭＳ Ｐゴシック" pitchFamily="34" charset="-128"/>
              <a:cs typeface="Arial" pitchFamily="34" charset="0"/>
            </a:endParaRPr>
          </a:p>
          <a:p>
            <a:pPr marL="400050" lvl="1" indent="0" eaLnBrk="1" hangingPunct="1">
              <a:lnSpc>
                <a:spcPct val="90000"/>
              </a:lnSpc>
            </a:pPr>
            <a:endParaRPr lang="de-DE" sz="1600" dirty="0">
              <a:solidFill>
                <a:srgbClr val="00478A"/>
              </a:solidFill>
              <a:latin typeface="Arial" pitchFamily="34" charset="0"/>
              <a:ea typeface="ＭＳ Ｐゴシック" pitchFamily="34" charset="-128"/>
              <a:cs typeface="Arial" pitchFamily="34" charset="0"/>
            </a:endParaRPr>
          </a:p>
          <a:p>
            <a:pPr marL="400050" lvl="1" indent="0" eaLnBrk="1" hangingPunct="1">
              <a:lnSpc>
                <a:spcPct val="90000"/>
              </a:lnSpc>
            </a:pPr>
            <a:endParaRPr lang="de-DE" sz="1600" b="1" dirty="0" smtClean="0">
              <a:solidFill>
                <a:srgbClr val="00478A"/>
              </a:solidFill>
              <a:latin typeface="Arial" pitchFamily="34" charset="0"/>
              <a:ea typeface="ＭＳ Ｐゴシック" pitchFamily="34" charset="-128"/>
              <a:cs typeface="Arial" pitchFamily="34" charset="0"/>
            </a:endParaRPr>
          </a:p>
          <a:p>
            <a:pPr marL="400050" lvl="1" indent="0" eaLnBrk="1" hangingPunct="1">
              <a:lnSpc>
                <a:spcPct val="90000"/>
              </a:lnSpc>
            </a:pPr>
            <a:endParaRPr lang="de-DE" sz="1600" dirty="0" smtClean="0">
              <a:solidFill>
                <a:schemeClr val="tx1"/>
              </a:solidFill>
              <a:latin typeface="Arial" pitchFamily="34" charset="0"/>
              <a:ea typeface="ＭＳ Ｐゴシック" pitchFamily="34" charset="-128"/>
              <a:cs typeface="Arial" pitchFamily="34" charset="0"/>
            </a:endParaRPr>
          </a:p>
          <a:p>
            <a:pPr marL="400050" lvl="1" indent="0" eaLnBrk="1" hangingPunct="1">
              <a:lnSpc>
                <a:spcPct val="90000"/>
              </a:lnSpc>
            </a:pPr>
            <a:endParaRPr lang="de-DE" sz="1600" b="1" dirty="0">
              <a:solidFill>
                <a:srgbClr val="00478A"/>
              </a:solidFill>
              <a:latin typeface="Arial" pitchFamily="34" charset="0"/>
              <a:ea typeface="ＭＳ Ｐゴシック" pitchFamily="34" charset="-128"/>
              <a:cs typeface="Arial" pitchFamily="34" charset="0"/>
            </a:endParaRPr>
          </a:p>
          <a:p>
            <a:pPr marL="0" indent="0" eaLnBrk="1" hangingPunct="1">
              <a:lnSpc>
                <a:spcPct val="90000"/>
              </a:lnSpc>
            </a:pPr>
            <a:endParaRPr lang="de-DE" sz="1600" b="1" dirty="0">
              <a:solidFill>
                <a:srgbClr val="00478A"/>
              </a:solidFill>
              <a:latin typeface="Arial" pitchFamily="34" charset="0"/>
              <a:ea typeface="ＭＳ Ｐゴシック" pitchFamily="34" charset="-128"/>
              <a:cs typeface="Arial" pitchFamily="34" charset="0"/>
            </a:endParaRPr>
          </a:p>
          <a:p>
            <a:pPr marL="685800" lvl="1" eaLnBrk="1" hangingPunct="1">
              <a:lnSpc>
                <a:spcPct val="90000"/>
              </a:lnSpc>
              <a:buFont typeface="Wingdings 3" panose="05040102010807070707" pitchFamily="18" charset="2"/>
              <a:buChar char="Æ"/>
            </a:pPr>
            <a:endParaRPr lang="de-DE" sz="1600" b="1" dirty="0" smtClean="0">
              <a:solidFill>
                <a:srgbClr val="00478A"/>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850960882"/>
      </p:ext>
    </p:extLst>
  </p:cSld>
  <p:clrMapOvr>
    <a:masterClrMapping/>
  </p:clrMapOvr>
  <p:transition spd="slow" advClick="0" advTm="2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title"/>
          </p:nvPr>
        </p:nvSpPr>
        <p:spPr bwMode="auto">
          <a:xfrm>
            <a:off x="457200" y="626362"/>
            <a:ext cx="8229600" cy="879475"/>
          </a:xfrm>
          <a:noFill/>
          <a:ln>
            <a:miter lim="800000"/>
            <a:headEnd/>
            <a:tailEnd/>
          </a:ln>
        </p:spPr>
        <p:txBody>
          <a:bodyPr vert="horz" wrap="square" lIns="91440" tIns="45720" rIns="91440" bIns="45720" numCol="1" anchor="t" anchorCtr="0" compatLnSpc="1">
            <a:prstTxWarp prst="textNoShape">
              <a:avLst/>
            </a:prstTxWarp>
          </a:bodyPr>
          <a:lstStyle/>
          <a:p>
            <a:pPr algn="ctr"/>
            <a:r>
              <a:rPr lang="de-DE" sz="2200" b="1" dirty="0" smtClean="0">
                <a:solidFill>
                  <a:srgbClr val="005EA8"/>
                </a:solidFill>
                <a:latin typeface="Arial" pitchFamily="34" charset="0"/>
                <a:ea typeface="ＭＳ Ｐゴシック" pitchFamily="34" charset="-128"/>
                <a:cs typeface="Arial" pitchFamily="34" charset="0"/>
              </a:rPr>
              <a:t>Eine Revision in Schritten</a:t>
            </a:r>
            <a:r>
              <a:rPr lang="de-DE" sz="2200" b="1" dirty="0">
                <a:solidFill>
                  <a:srgbClr val="005EA8"/>
                </a:solidFill>
                <a:latin typeface="Arial" pitchFamily="34" charset="0"/>
                <a:ea typeface="ＭＳ Ｐゴシック" pitchFamily="34" charset="-128"/>
                <a:cs typeface="Arial" pitchFamily="34" charset="0"/>
              </a:rPr>
              <a:t/>
            </a:r>
            <a:br>
              <a:rPr lang="de-DE" sz="2200" b="1" dirty="0">
                <a:solidFill>
                  <a:srgbClr val="005EA8"/>
                </a:solidFill>
                <a:latin typeface="Arial" pitchFamily="34" charset="0"/>
                <a:ea typeface="ＭＳ Ｐゴシック" pitchFamily="34" charset="-128"/>
                <a:cs typeface="Arial" pitchFamily="34" charset="0"/>
              </a:rPr>
            </a:br>
            <a:endParaRPr lang="de-DE" sz="2200" b="1" dirty="0" smtClean="0">
              <a:solidFill>
                <a:srgbClr val="005EA8"/>
              </a:solidFill>
              <a:latin typeface="Arial" pitchFamily="34" charset="0"/>
              <a:ea typeface="ＭＳ Ｐゴシック" pitchFamily="34" charset="-128"/>
              <a:cs typeface="Arial" pitchFamily="34" charset="0"/>
            </a:endParaRPr>
          </a:p>
        </p:txBody>
      </p:sp>
      <p:sp>
        <p:nvSpPr>
          <p:cNvPr id="8196" name="Inhaltsplatzhalter 4"/>
          <p:cNvSpPr>
            <a:spLocks noGrp="1"/>
          </p:cNvSpPr>
          <p:nvPr>
            <p:ph sz="half" idx="13"/>
          </p:nvPr>
        </p:nvSpPr>
        <p:spPr bwMode="auto">
          <a:xfrm>
            <a:off x="847724" y="1610476"/>
            <a:ext cx="7839075" cy="4361700"/>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90000"/>
              </a:lnSpc>
            </a:pPr>
            <a:r>
              <a:rPr lang="de-DE" sz="2000" dirty="0" smtClean="0">
                <a:solidFill>
                  <a:srgbClr val="00478A"/>
                </a:solidFill>
                <a:latin typeface="Arial" pitchFamily="34" charset="0"/>
                <a:ea typeface="ＭＳ Ｐゴシック" pitchFamily="34" charset="-128"/>
                <a:cs typeface="Arial" pitchFamily="34" charset="0"/>
              </a:rPr>
              <a:t>Mit dem 1. Schritt im Jahr 2011 haben wir (u.a.)</a:t>
            </a:r>
            <a:endParaRPr lang="de-DE" sz="2000" dirty="0">
              <a:solidFill>
                <a:srgbClr val="00478A"/>
              </a:solidFill>
              <a:latin typeface="Arial" pitchFamily="34" charset="0"/>
              <a:ea typeface="ＭＳ Ｐゴシック" pitchFamily="34" charset="-128"/>
              <a:cs typeface="Arial" pitchFamily="34" charset="0"/>
            </a:endParaRPr>
          </a:p>
          <a:p>
            <a:pPr marL="285750" indent="-285750" eaLnBrk="1" hangingPunct="1">
              <a:lnSpc>
                <a:spcPct val="90000"/>
              </a:lnSpc>
              <a:spcBef>
                <a:spcPts val="3000"/>
              </a:spcBef>
              <a:buFont typeface="Arial" panose="020B0604020202020204" pitchFamily="34" charset="0"/>
              <a:buChar char="•"/>
            </a:pPr>
            <a:r>
              <a:rPr lang="de-DE" sz="2000" dirty="0">
                <a:solidFill>
                  <a:srgbClr val="00478A"/>
                </a:solidFill>
                <a:latin typeface="Arial" pitchFamily="34" charset="0"/>
                <a:ea typeface="ＭＳ Ｐゴシック" pitchFamily="34" charset="-128"/>
                <a:cs typeface="Arial" pitchFamily="34" charset="0"/>
              </a:rPr>
              <a:t>d</a:t>
            </a:r>
            <a:r>
              <a:rPr lang="de-DE" sz="2000" dirty="0" smtClean="0">
                <a:solidFill>
                  <a:srgbClr val="00478A"/>
                </a:solidFill>
                <a:latin typeface="Arial" pitchFamily="34" charset="0"/>
                <a:ea typeface="ＭＳ Ｐゴシック" pitchFamily="34" charset="-128"/>
                <a:cs typeface="Arial" pitchFamily="34" charset="0"/>
              </a:rPr>
              <a:t>en </a:t>
            </a:r>
            <a:r>
              <a:rPr lang="de-DE" sz="2000" dirty="0" smtClean="0">
                <a:solidFill>
                  <a:srgbClr val="FF0000"/>
                </a:solidFill>
                <a:latin typeface="Arial" pitchFamily="34" charset="0"/>
                <a:ea typeface="ＭＳ Ｐゴシック" pitchFamily="34" charset="-128"/>
                <a:cs typeface="Arial" pitchFamily="34" charset="0"/>
              </a:rPr>
              <a:t>Personalschlüssel für die U3-Betreuung</a:t>
            </a:r>
            <a:r>
              <a:rPr lang="de-DE" sz="2000" dirty="0" smtClean="0">
                <a:solidFill>
                  <a:srgbClr val="00478A"/>
                </a:solidFill>
                <a:latin typeface="Arial" pitchFamily="34" charset="0"/>
                <a:ea typeface="ＭＳ Ｐゴシック" pitchFamily="34" charset="-128"/>
                <a:cs typeface="Arial" pitchFamily="34" charset="0"/>
              </a:rPr>
              <a:t> verbessert</a:t>
            </a:r>
          </a:p>
          <a:p>
            <a:pPr marL="285750" indent="-285750" eaLnBrk="1" hangingPunct="1">
              <a:lnSpc>
                <a:spcPct val="90000"/>
              </a:lnSpc>
              <a:spcBef>
                <a:spcPts val="3000"/>
              </a:spcBef>
              <a:buFont typeface="Arial" panose="020B0604020202020204" pitchFamily="34" charset="0"/>
              <a:buChar char="•"/>
            </a:pPr>
            <a:r>
              <a:rPr lang="de-DE" sz="2000" dirty="0">
                <a:solidFill>
                  <a:srgbClr val="00478A"/>
                </a:solidFill>
                <a:latin typeface="Arial" pitchFamily="34" charset="0"/>
                <a:ea typeface="ＭＳ Ｐゴシック" pitchFamily="34" charset="-128"/>
                <a:cs typeface="Arial" pitchFamily="34" charset="0"/>
              </a:rPr>
              <a:t>d</a:t>
            </a:r>
            <a:r>
              <a:rPr lang="de-DE" sz="2000" dirty="0" smtClean="0">
                <a:solidFill>
                  <a:srgbClr val="00478A"/>
                </a:solidFill>
                <a:latin typeface="Arial" pitchFamily="34" charset="0"/>
                <a:ea typeface="ＭＳ Ｐゴシック" pitchFamily="34" charset="-128"/>
                <a:cs typeface="Arial" pitchFamily="34" charset="0"/>
              </a:rPr>
              <a:t>ie </a:t>
            </a:r>
            <a:r>
              <a:rPr lang="de-DE" sz="2000" dirty="0" smtClean="0">
                <a:solidFill>
                  <a:srgbClr val="FF0000"/>
                </a:solidFill>
                <a:latin typeface="Arial" pitchFamily="34" charset="0"/>
                <a:ea typeface="ＭＳ Ｐゴシック" pitchFamily="34" charset="-128"/>
                <a:cs typeface="Arial" pitchFamily="34" charset="0"/>
              </a:rPr>
              <a:t>Elternbeitragsfreiheit</a:t>
            </a:r>
            <a:r>
              <a:rPr lang="de-DE" sz="2000" dirty="0" smtClean="0">
                <a:solidFill>
                  <a:srgbClr val="00478A"/>
                </a:solidFill>
                <a:latin typeface="Arial" pitchFamily="34" charset="0"/>
                <a:ea typeface="ＭＳ Ｐゴシック" pitchFamily="34" charset="-128"/>
                <a:cs typeface="Arial" pitchFamily="34" charset="0"/>
              </a:rPr>
              <a:t> im letzten Kindergartenjahr eingeführt</a:t>
            </a:r>
          </a:p>
          <a:p>
            <a:pPr marL="285750" indent="-285750" eaLnBrk="1" hangingPunct="1">
              <a:lnSpc>
                <a:spcPct val="90000"/>
              </a:lnSpc>
              <a:spcBef>
                <a:spcPts val="3000"/>
              </a:spcBef>
              <a:buFont typeface="Arial" panose="020B0604020202020204" pitchFamily="34" charset="0"/>
              <a:buChar char="•"/>
            </a:pPr>
            <a:r>
              <a:rPr lang="de-DE" sz="2000" dirty="0">
                <a:solidFill>
                  <a:srgbClr val="00478A"/>
                </a:solidFill>
                <a:latin typeface="Arial" pitchFamily="34" charset="0"/>
                <a:ea typeface="ＭＳ Ｐゴシック" pitchFamily="34" charset="-128"/>
                <a:cs typeface="Arial" pitchFamily="34" charset="0"/>
              </a:rPr>
              <a:t>d</a:t>
            </a:r>
            <a:r>
              <a:rPr lang="de-DE" sz="2000" dirty="0" smtClean="0">
                <a:solidFill>
                  <a:srgbClr val="00478A"/>
                </a:solidFill>
                <a:latin typeface="Arial" pitchFamily="34" charset="0"/>
                <a:ea typeface="ＭＳ Ｐゴシック" pitchFamily="34" charset="-128"/>
                <a:cs typeface="Arial" pitchFamily="34" charset="0"/>
              </a:rPr>
              <a:t>ie Bedingungen für die </a:t>
            </a:r>
            <a:r>
              <a:rPr lang="de-DE" sz="2000" dirty="0" smtClean="0">
                <a:solidFill>
                  <a:srgbClr val="FF0000"/>
                </a:solidFill>
                <a:latin typeface="Arial" pitchFamily="34" charset="0"/>
                <a:ea typeface="ＭＳ Ｐゴシック" pitchFamily="34" charset="-128"/>
                <a:cs typeface="Arial" pitchFamily="34" charset="0"/>
              </a:rPr>
              <a:t>gemeinsame Bildung und Erziehung</a:t>
            </a:r>
            <a:r>
              <a:rPr lang="de-DE" sz="2000" dirty="0" smtClean="0">
                <a:solidFill>
                  <a:srgbClr val="00478A"/>
                </a:solidFill>
                <a:latin typeface="Arial" pitchFamily="34" charset="0"/>
                <a:ea typeface="ＭＳ Ｐゴシック" pitchFamily="34" charset="-128"/>
                <a:cs typeface="Arial" pitchFamily="34" charset="0"/>
              </a:rPr>
              <a:t> von Kindern mit und ohne Behinderung verbessert</a:t>
            </a:r>
          </a:p>
          <a:p>
            <a:pPr marL="285750" indent="-285750" eaLnBrk="1" hangingPunct="1">
              <a:lnSpc>
                <a:spcPct val="90000"/>
              </a:lnSpc>
              <a:spcBef>
                <a:spcPts val="3000"/>
              </a:spcBef>
              <a:buFont typeface="Arial" panose="020B0604020202020204" pitchFamily="34" charset="0"/>
              <a:buChar char="•"/>
            </a:pPr>
            <a:r>
              <a:rPr lang="de-DE" sz="2000" dirty="0">
                <a:solidFill>
                  <a:srgbClr val="00478A"/>
                </a:solidFill>
                <a:latin typeface="Arial" pitchFamily="34" charset="0"/>
                <a:ea typeface="ＭＳ Ｐゴシック" pitchFamily="34" charset="-128"/>
                <a:cs typeface="Arial" pitchFamily="34" charset="0"/>
              </a:rPr>
              <a:t>d</a:t>
            </a:r>
            <a:r>
              <a:rPr lang="de-DE" sz="2000" dirty="0" smtClean="0">
                <a:solidFill>
                  <a:srgbClr val="00478A"/>
                </a:solidFill>
                <a:latin typeface="Arial" pitchFamily="34" charset="0"/>
                <a:ea typeface="ＭＳ Ｐゴシック" pitchFamily="34" charset="-128"/>
                <a:cs typeface="Arial" pitchFamily="34" charset="0"/>
              </a:rPr>
              <a:t>ie überregionale </a:t>
            </a:r>
            <a:r>
              <a:rPr lang="de-DE" sz="2000" dirty="0" smtClean="0">
                <a:solidFill>
                  <a:srgbClr val="FF0000"/>
                </a:solidFill>
                <a:latin typeface="Arial" pitchFamily="34" charset="0"/>
                <a:ea typeface="ＭＳ Ｐゴシック" pitchFamily="34" charset="-128"/>
                <a:cs typeface="Arial" pitchFamily="34" charset="0"/>
              </a:rPr>
              <a:t>Mitwirkung der Eltern</a:t>
            </a:r>
            <a:r>
              <a:rPr lang="de-DE" sz="2000" dirty="0" smtClean="0">
                <a:solidFill>
                  <a:srgbClr val="00478A"/>
                </a:solidFill>
                <a:latin typeface="Arial" pitchFamily="34" charset="0"/>
                <a:ea typeface="ＭＳ Ｐゴシック" pitchFamily="34" charset="-128"/>
                <a:cs typeface="Arial" pitchFamily="34" charset="0"/>
              </a:rPr>
              <a:t> gestärkt und </a:t>
            </a:r>
          </a:p>
          <a:p>
            <a:pPr marL="285750" indent="-285750" eaLnBrk="1" hangingPunct="1">
              <a:lnSpc>
                <a:spcPct val="90000"/>
              </a:lnSpc>
              <a:spcBef>
                <a:spcPts val="3000"/>
              </a:spcBef>
              <a:buFont typeface="Arial" panose="020B0604020202020204" pitchFamily="34" charset="0"/>
              <a:buChar char="•"/>
            </a:pPr>
            <a:r>
              <a:rPr lang="de-DE" sz="2000" dirty="0">
                <a:solidFill>
                  <a:srgbClr val="00478A"/>
                </a:solidFill>
                <a:latin typeface="Arial" pitchFamily="34" charset="0"/>
                <a:ea typeface="ＭＳ Ｐゴシック" pitchFamily="34" charset="-128"/>
                <a:cs typeface="Arial" pitchFamily="34" charset="0"/>
              </a:rPr>
              <a:t>d</a:t>
            </a:r>
            <a:r>
              <a:rPr lang="de-DE" sz="2000" dirty="0" smtClean="0">
                <a:solidFill>
                  <a:srgbClr val="00478A"/>
                </a:solidFill>
                <a:latin typeface="Arial" pitchFamily="34" charset="0"/>
                <a:ea typeface="ＭＳ Ｐゴシック" pitchFamily="34" charset="-128"/>
                <a:cs typeface="Arial" pitchFamily="34" charset="0"/>
              </a:rPr>
              <a:t>ie finanzielle Unterstützung der </a:t>
            </a:r>
            <a:r>
              <a:rPr lang="de-DE" sz="2000" dirty="0" smtClean="0">
                <a:solidFill>
                  <a:srgbClr val="FF0000"/>
                </a:solidFill>
                <a:latin typeface="Arial" pitchFamily="34" charset="0"/>
                <a:ea typeface="ＭＳ Ｐゴシック" pitchFamily="34" charset="-128"/>
                <a:cs typeface="Arial" pitchFamily="34" charset="0"/>
              </a:rPr>
              <a:t>Familienzentren</a:t>
            </a:r>
            <a:r>
              <a:rPr lang="de-DE" sz="2000" dirty="0" smtClean="0">
                <a:solidFill>
                  <a:srgbClr val="00478A"/>
                </a:solidFill>
                <a:latin typeface="Arial" pitchFamily="34" charset="0"/>
                <a:ea typeface="ＭＳ Ｐゴシック" pitchFamily="34" charset="-128"/>
                <a:cs typeface="Arial" pitchFamily="34" charset="0"/>
              </a:rPr>
              <a:t> verbessert.</a:t>
            </a:r>
          </a:p>
          <a:p>
            <a:pPr marL="285750" indent="-285750" eaLnBrk="1" hangingPunct="1">
              <a:lnSpc>
                <a:spcPct val="90000"/>
              </a:lnSpc>
              <a:buFont typeface="Arial" panose="020B0604020202020204" pitchFamily="34" charset="0"/>
              <a:buChar char="•"/>
            </a:pPr>
            <a:endParaRPr lang="de-DE" sz="2000" dirty="0" smtClean="0">
              <a:solidFill>
                <a:srgbClr val="00478A"/>
              </a:solidFill>
              <a:latin typeface="Arial" pitchFamily="34" charset="0"/>
              <a:ea typeface="ＭＳ Ｐゴシック" pitchFamily="34" charset="-128"/>
              <a:cs typeface="Arial" pitchFamily="34" charset="0"/>
            </a:endParaRPr>
          </a:p>
          <a:p>
            <a:pPr marL="285750" indent="-285750" eaLnBrk="1" hangingPunct="1">
              <a:lnSpc>
                <a:spcPct val="90000"/>
              </a:lnSpc>
              <a:buFont typeface="Arial" panose="020B0604020202020204" pitchFamily="34" charset="0"/>
              <a:buChar char="•"/>
            </a:pPr>
            <a:endParaRPr lang="de-DE" sz="2000" b="1" dirty="0">
              <a:solidFill>
                <a:srgbClr val="00478A"/>
              </a:solidFill>
              <a:latin typeface="Arial" pitchFamily="34" charset="0"/>
              <a:ea typeface="ＭＳ Ｐゴシック" pitchFamily="34" charset="-128"/>
              <a:cs typeface="Arial" pitchFamily="34" charset="0"/>
            </a:endParaRPr>
          </a:p>
          <a:p>
            <a:pPr marL="685800" lvl="1" eaLnBrk="1" hangingPunct="1">
              <a:lnSpc>
                <a:spcPct val="90000"/>
              </a:lnSpc>
              <a:buFont typeface="Wingdings 3" panose="05040102010807070707" pitchFamily="18" charset="2"/>
              <a:buChar char="Æ"/>
            </a:pPr>
            <a:endParaRPr lang="de-DE" sz="2000" b="1" dirty="0" smtClean="0">
              <a:solidFill>
                <a:srgbClr val="00478A"/>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200278582"/>
      </p:ext>
    </p:extLst>
  </p:cSld>
  <p:clrMapOvr>
    <a:masterClrMapping/>
  </p:clrMapOvr>
  <p:transition spd="slow" advClick="0" advTm="2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title"/>
          </p:nvPr>
        </p:nvSpPr>
        <p:spPr bwMode="auto">
          <a:xfrm>
            <a:off x="457200" y="626362"/>
            <a:ext cx="8229600" cy="879475"/>
          </a:xfrm>
          <a:noFill/>
          <a:ln>
            <a:miter lim="800000"/>
            <a:headEnd/>
            <a:tailEnd/>
          </a:ln>
        </p:spPr>
        <p:txBody>
          <a:bodyPr vert="horz" wrap="square" lIns="91440" tIns="45720" rIns="91440" bIns="45720" numCol="1" anchor="t" anchorCtr="0" compatLnSpc="1">
            <a:prstTxWarp prst="textNoShape">
              <a:avLst/>
            </a:prstTxWarp>
          </a:bodyPr>
          <a:lstStyle/>
          <a:p>
            <a:pPr algn="ctr"/>
            <a:r>
              <a:rPr lang="de-DE" sz="2200" b="1" dirty="0" smtClean="0">
                <a:solidFill>
                  <a:srgbClr val="005EA8"/>
                </a:solidFill>
                <a:latin typeface="Arial" pitchFamily="34" charset="0"/>
                <a:ea typeface="ＭＳ Ｐゴシック" pitchFamily="34" charset="-128"/>
                <a:cs typeface="Arial" pitchFamily="34" charset="0"/>
              </a:rPr>
              <a:t>Schwerpunkte des zweiten Reformschrittes</a:t>
            </a:r>
          </a:p>
        </p:txBody>
      </p:sp>
      <p:sp>
        <p:nvSpPr>
          <p:cNvPr id="8196" name="Inhaltsplatzhalter 4"/>
          <p:cNvSpPr>
            <a:spLocks noGrp="1"/>
          </p:cNvSpPr>
          <p:nvPr>
            <p:ph sz="half" idx="13"/>
          </p:nvPr>
        </p:nvSpPr>
        <p:spPr bwMode="auto">
          <a:xfrm>
            <a:off x="721217" y="1275008"/>
            <a:ext cx="7536958" cy="4820993"/>
          </a:xfrm>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lnSpc>
                <a:spcPct val="90000"/>
              </a:lnSpc>
            </a:pPr>
            <a:r>
              <a:rPr lang="de-DE" sz="2400" dirty="0" smtClean="0">
                <a:solidFill>
                  <a:srgbClr val="00478A"/>
                </a:solidFill>
                <a:latin typeface="Arial" pitchFamily="34" charset="0"/>
                <a:ea typeface="ＭＳ Ｐゴシック" pitchFamily="34" charset="-128"/>
                <a:cs typeface="Arial" pitchFamily="34" charset="0"/>
              </a:rPr>
              <a:t>Die Reform </a:t>
            </a:r>
            <a:r>
              <a:rPr lang="de-DE" sz="2400" dirty="0">
                <a:solidFill>
                  <a:srgbClr val="00478A"/>
                </a:solidFill>
                <a:latin typeface="Arial" pitchFamily="34" charset="0"/>
                <a:ea typeface="ＭＳ Ｐゴシック" pitchFamily="34" charset="-128"/>
                <a:cs typeface="Arial" pitchFamily="34" charset="0"/>
              </a:rPr>
              <a:t>zum 1. August 2014 </a:t>
            </a:r>
            <a:r>
              <a:rPr lang="de-DE" sz="2400" dirty="0" smtClean="0">
                <a:solidFill>
                  <a:srgbClr val="00478A"/>
                </a:solidFill>
                <a:latin typeface="Arial" pitchFamily="34" charset="0"/>
                <a:ea typeface="ＭＳ Ｐゴシック" pitchFamily="34" charset="-128"/>
                <a:cs typeface="Arial" pitchFamily="34" charset="0"/>
              </a:rPr>
              <a:t>hat </a:t>
            </a:r>
            <a:r>
              <a:rPr lang="de-DE" sz="2400" dirty="0">
                <a:solidFill>
                  <a:srgbClr val="00478A"/>
                </a:solidFill>
                <a:latin typeface="Arial" pitchFamily="34" charset="0"/>
                <a:ea typeface="ＭＳ Ｐゴシック" pitchFamily="34" charset="-128"/>
                <a:cs typeface="Arial" pitchFamily="34" charset="0"/>
              </a:rPr>
              <a:t>folgende </a:t>
            </a:r>
            <a:r>
              <a:rPr lang="de-DE" sz="2400" dirty="0" smtClean="0">
                <a:solidFill>
                  <a:srgbClr val="FF0000"/>
                </a:solidFill>
                <a:latin typeface="Arial" pitchFamily="34" charset="0"/>
                <a:ea typeface="ＭＳ Ｐゴシック" pitchFamily="34" charset="-128"/>
                <a:cs typeface="Arial" pitchFamily="34" charset="0"/>
              </a:rPr>
              <a:t>Schwerpunkte</a:t>
            </a:r>
          </a:p>
          <a:p>
            <a:pPr marL="0" indent="0" eaLnBrk="1" hangingPunct="1">
              <a:lnSpc>
                <a:spcPct val="90000"/>
              </a:lnSpc>
            </a:pPr>
            <a:endParaRPr lang="de-DE" sz="2400" dirty="0">
              <a:solidFill>
                <a:srgbClr val="00478A"/>
              </a:solidFill>
              <a:latin typeface="Arial" pitchFamily="34" charset="0"/>
              <a:ea typeface="ＭＳ Ｐゴシック" pitchFamily="34" charset="-128"/>
              <a:cs typeface="Arial" pitchFamily="34" charset="0"/>
            </a:endParaRPr>
          </a:p>
          <a:p>
            <a:pPr marL="285750" indent="-285750" eaLnBrk="1" hangingPunct="1">
              <a:lnSpc>
                <a:spcPct val="90000"/>
              </a:lnSpc>
              <a:spcBef>
                <a:spcPts val="1200"/>
              </a:spcBef>
              <a:buFont typeface="Arial" panose="020B0604020202020204" pitchFamily="34" charset="0"/>
              <a:buChar char="•"/>
            </a:pPr>
            <a:r>
              <a:rPr lang="de-DE" sz="2400" dirty="0" smtClean="0">
                <a:solidFill>
                  <a:srgbClr val="FF0000"/>
                </a:solidFill>
                <a:latin typeface="Arial" pitchFamily="34" charset="0"/>
                <a:ea typeface="ＭＳ Ｐゴシック" pitchFamily="34" charset="-128"/>
                <a:cs typeface="Arial" pitchFamily="34" charset="0"/>
              </a:rPr>
              <a:t>Bildungsverständnis</a:t>
            </a:r>
            <a:r>
              <a:rPr lang="de-DE" sz="2400" dirty="0">
                <a:solidFill>
                  <a:schemeClr val="accent1"/>
                </a:solidFill>
                <a:latin typeface="Arial" pitchFamily="34" charset="0"/>
                <a:ea typeface="ＭＳ Ｐゴシック" pitchFamily="34" charset="-128"/>
                <a:cs typeface="Arial" pitchFamily="34" charset="0"/>
              </a:rPr>
              <a:t>, </a:t>
            </a:r>
            <a:r>
              <a:rPr lang="de-DE" sz="2400" dirty="0" smtClean="0">
                <a:solidFill>
                  <a:schemeClr val="accent1"/>
                </a:solidFill>
                <a:latin typeface="Arial" pitchFamily="34" charset="0"/>
                <a:ea typeface="ＭＳ Ｐゴシック" pitchFamily="34" charset="-128"/>
                <a:cs typeface="Arial" pitchFamily="34" charset="0"/>
              </a:rPr>
              <a:t>bei dem das Kind im Mittelpunkt steht </a:t>
            </a:r>
          </a:p>
          <a:p>
            <a:pPr marL="285750" indent="-285750" eaLnBrk="1" hangingPunct="1">
              <a:lnSpc>
                <a:spcPct val="90000"/>
              </a:lnSpc>
              <a:spcBef>
                <a:spcPts val="1200"/>
              </a:spcBef>
              <a:buFont typeface="Arial" panose="020B0604020202020204" pitchFamily="34" charset="0"/>
              <a:buChar char="•"/>
            </a:pPr>
            <a:r>
              <a:rPr lang="de-DE" sz="2400" dirty="0" smtClean="0">
                <a:solidFill>
                  <a:srgbClr val="FF0000"/>
                </a:solidFill>
                <a:latin typeface="Arial" pitchFamily="34" charset="0"/>
                <a:ea typeface="ＭＳ Ｐゴシック" pitchFamily="34" charset="-128"/>
                <a:cs typeface="Arial" pitchFamily="34" charset="0"/>
              </a:rPr>
              <a:t>Neuausgestaltung der sprachlichen Bildung</a:t>
            </a:r>
            <a:r>
              <a:rPr lang="de-DE" sz="2400" dirty="0" smtClean="0">
                <a:solidFill>
                  <a:schemeClr val="accent1"/>
                </a:solidFill>
                <a:latin typeface="Arial" pitchFamily="34" charset="0"/>
                <a:ea typeface="ＭＳ Ｐゴシック" pitchFamily="34" charset="-128"/>
                <a:cs typeface="Arial" pitchFamily="34" charset="0"/>
              </a:rPr>
              <a:t> und der zusätzlichen sprachlichen Förderung</a:t>
            </a:r>
            <a:endParaRPr lang="de-DE" sz="2400" dirty="0">
              <a:solidFill>
                <a:schemeClr val="accent1"/>
              </a:solidFill>
              <a:latin typeface="Arial" pitchFamily="34" charset="0"/>
              <a:ea typeface="ＭＳ Ｐゴシック" pitchFamily="34" charset="-128"/>
              <a:cs typeface="Arial" pitchFamily="34" charset="0"/>
            </a:endParaRPr>
          </a:p>
          <a:p>
            <a:pPr marL="285750" indent="-285750" eaLnBrk="1" hangingPunct="1">
              <a:lnSpc>
                <a:spcPct val="90000"/>
              </a:lnSpc>
              <a:spcBef>
                <a:spcPts val="1200"/>
              </a:spcBef>
              <a:buFont typeface="Arial" panose="020B0604020202020204" pitchFamily="34" charset="0"/>
              <a:buChar char="•"/>
            </a:pPr>
            <a:r>
              <a:rPr lang="de-DE" sz="2400" dirty="0" smtClean="0">
                <a:solidFill>
                  <a:schemeClr val="accent1"/>
                </a:solidFill>
                <a:latin typeface="Arial" pitchFamily="34" charset="0"/>
                <a:ea typeface="ＭＳ Ｐゴシック" pitchFamily="34" charset="-128"/>
                <a:cs typeface="Arial" pitchFamily="34" charset="0"/>
              </a:rPr>
              <a:t>Mehr </a:t>
            </a:r>
            <a:r>
              <a:rPr lang="de-DE" sz="2400" dirty="0" smtClean="0">
                <a:solidFill>
                  <a:srgbClr val="FF0000"/>
                </a:solidFill>
                <a:latin typeface="Arial" pitchFamily="34" charset="0"/>
                <a:ea typeface="ＭＳ Ｐゴシック" pitchFamily="34" charset="-128"/>
                <a:cs typeface="Arial" pitchFamily="34" charset="0"/>
              </a:rPr>
              <a:t>Bildungsgerechtigkeit </a:t>
            </a:r>
            <a:r>
              <a:rPr lang="de-DE" sz="2400" dirty="0">
                <a:solidFill>
                  <a:srgbClr val="FF0000"/>
                </a:solidFill>
                <a:latin typeface="Arial" pitchFamily="34" charset="0"/>
                <a:ea typeface="ＭＳ Ｐゴシック" pitchFamily="34" charset="-128"/>
                <a:cs typeface="Arial" pitchFamily="34" charset="0"/>
              </a:rPr>
              <a:t>für alle Kinder</a:t>
            </a:r>
          </a:p>
          <a:p>
            <a:pPr marL="285750" indent="-285750" eaLnBrk="1" hangingPunct="1">
              <a:lnSpc>
                <a:spcPct val="90000"/>
              </a:lnSpc>
              <a:spcBef>
                <a:spcPts val="1200"/>
              </a:spcBef>
              <a:buFont typeface="Arial" panose="020B0604020202020204" pitchFamily="34" charset="0"/>
              <a:buChar char="•"/>
            </a:pPr>
            <a:r>
              <a:rPr lang="de-DE" sz="2400" dirty="0" smtClean="0">
                <a:solidFill>
                  <a:schemeClr val="accent1"/>
                </a:solidFill>
                <a:latin typeface="Arial" pitchFamily="34" charset="0"/>
                <a:ea typeface="ＭＳ Ｐゴシック" pitchFamily="34" charset="-128"/>
                <a:cs typeface="Arial" pitchFamily="34" charset="0"/>
              </a:rPr>
              <a:t>Verbesserte </a:t>
            </a:r>
            <a:r>
              <a:rPr lang="de-DE" sz="2400" dirty="0" smtClean="0">
                <a:solidFill>
                  <a:srgbClr val="FF0000"/>
                </a:solidFill>
                <a:latin typeface="Arial" pitchFamily="34" charset="0"/>
                <a:ea typeface="ＭＳ Ｐゴシック" pitchFamily="34" charset="-128"/>
                <a:cs typeface="Arial" pitchFamily="34" charset="0"/>
              </a:rPr>
              <a:t>Unterstützung des Personals</a:t>
            </a:r>
            <a:endParaRPr lang="de-DE" sz="2400" dirty="0">
              <a:solidFill>
                <a:srgbClr val="FF0000"/>
              </a:solidFill>
              <a:latin typeface="Arial" pitchFamily="34" charset="0"/>
              <a:ea typeface="ＭＳ Ｐゴシック" pitchFamily="34" charset="-128"/>
              <a:cs typeface="Arial" pitchFamily="34" charset="0"/>
            </a:endParaRPr>
          </a:p>
          <a:p>
            <a:pPr marL="285750" indent="-285750" eaLnBrk="1" hangingPunct="1">
              <a:lnSpc>
                <a:spcPct val="90000"/>
              </a:lnSpc>
              <a:spcBef>
                <a:spcPts val="1200"/>
              </a:spcBef>
              <a:buFont typeface="Arial" panose="020B0604020202020204" pitchFamily="34" charset="0"/>
              <a:buChar char="•"/>
            </a:pPr>
            <a:r>
              <a:rPr lang="de-DE" sz="2400" dirty="0" smtClean="0">
                <a:solidFill>
                  <a:schemeClr val="accent1"/>
                </a:solidFill>
                <a:latin typeface="Arial" pitchFamily="34" charset="0"/>
                <a:ea typeface="ＭＳ Ｐゴシック" pitchFamily="34" charset="-128"/>
                <a:cs typeface="Arial" pitchFamily="34" charset="0"/>
              </a:rPr>
              <a:t>Mehr </a:t>
            </a:r>
            <a:r>
              <a:rPr lang="de-DE" sz="2400" dirty="0">
                <a:solidFill>
                  <a:srgbClr val="FF0000"/>
                </a:solidFill>
                <a:latin typeface="Arial" pitchFamily="34" charset="0"/>
                <a:ea typeface="ＭＳ Ｐゴシック" pitchFamily="34" charset="-128"/>
                <a:cs typeface="Arial" pitchFamily="34" charset="0"/>
              </a:rPr>
              <a:t>Eltern- und Familienfreundlichkeit</a:t>
            </a:r>
          </a:p>
          <a:p>
            <a:pPr marL="685800" lvl="1" eaLnBrk="1" hangingPunct="1">
              <a:lnSpc>
                <a:spcPct val="90000"/>
              </a:lnSpc>
              <a:buFont typeface="Wingdings 3" panose="05040102010807070707" pitchFamily="18" charset="2"/>
              <a:buChar char="Æ"/>
            </a:pPr>
            <a:endParaRPr lang="de-DE" sz="1600" b="1" dirty="0" smtClean="0">
              <a:solidFill>
                <a:srgbClr val="00478A"/>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012772538"/>
      </p:ext>
    </p:extLst>
  </p:cSld>
  <p:clrMapOvr>
    <a:masterClrMapping/>
  </p:clrMapOvr>
  <p:transition spd="slow" advClick="0" advTm="2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title"/>
          </p:nvPr>
        </p:nvSpPr>
        <p:spPr bwMode="auto">
          <a:xfrm>
            <a:off x="457200" y="626362"/>
            <a:ext cx="8229600" cy="879475"/>
          </a:xfrm>
          <a:noFill/>
          <a:ln>
            <a:miter lim="800000"/>
            <a:headEnd/>
            <a:tailEnd/>
          </a:ln>
        </p:spPr>
        <p:txBody>
          <a:bodyPr vert="horz" wrap="square" lIns="91440" tIns="45720" rIns="91440" bIns="45720" numCol="1" anchor="t" anchorCtr="0" compatLnSpc="1">
            <a:prstTxWarp prst="textNoShape">
              <a:avLst/>
            </a:prstTxWarp>
          </a:bodyPr>
          <a:lstStyle/>
          <a:p>
            <a:pPr algn="ctr"/>
            <a:r>
              <a:rPr lang="de-DE" sz="2200" b="1" dirty="0" smtClean="0">
                <a:solidFill>
                  <a:srgbClr val="005EA8"/>
                </a:solidFill>
                <a:latin typeface="Arial" pitchFamily="34" charset="0"/>
                <a:ea typeface="ＭＳ Ｐゴシック" pitchFamily="34" charset="-128"/>
                <a:cs typeface="Arial" pitchFamily="34" charset="0"/>
              </a:rPr>
              <a:t>Bildungsverständnis</a:t>
            </a:r>
          </a:p>
        </p:txBody>
      </p:sp>
      <p:sp>
        <p:nvSpPr>
          <p:cNvPr id="8196" name="Inhaltsplatzhalter 4"/>
          <p:cNvSpPr>
            <a:spLocks noGrp="1"/>
          </p:cNvSpPr>
          <p:nvPr>
            <p:ph sz="half" idx="13"/>
          </p:nvPr>
        </p:nvSpPr>
        <p:spPr bwMode="auto">
          <a:xfrm>
            <a:off x="708338" y="1505838"/>
            <a:ext cx="7978462" cy="4976850"/>
          </a:xfrm>
          <a:noFill/>
          <a:ln>
            <a:miter lim="800000"/>
            <a:headEnd/>
            <a:tailEnd/>
          </a:ln>
        </p:spPr>
        <p:txBody>
          <a:bodyPr vert="horz" wrap="square" lIns="91440" tIns="45720" rIns="91440" bIns="45720" numCol="1" anchor="t" anchorCtr="0" compatLnSpc="1">
            <a:prstTxWarp prst="textNoShape">
              <a:avLst/>
            </a:prstTxWarp>
          </a:bodyPr>
          <a:lstStyle/>
          <a:p>
            <a:pPr marL="685800" lvl="1" eaLnBrk="1" hangingPunct="1">
              <a:lnSpc>
                <a:spcPct val="90000"/>
              </a:lnSpc>
              <a:spcBef>
                <a:spcPts val="1800"/>
              </a:spcBef>
              <a:buFont typeface="Arial" panose="020B0604020202020204" pitchFamily="34" charset="0"/>
              <a:buChar char="•"/>
            </a:pPr>
            <a:r>
              <a:rPr lang="de-DE" sz="2400" dirty="0" smtClean="0">
                <a:solidFill>
                  <a:srgbClr val="FF0000"/>
                </a:solidFill>
                <a:latin typeface="Arial" pitchFamily="34" charset="0"/>
                <a:ea typeface="ＭＳ Ｐゴシック" pitchFamily="34" charset="-128"/>
                <a:cs typeface="Arial" pitchFamily="34" charset="0"/>
              </a:rPr>
              <a:t>Bildungsbegriff und Bildungsverständnis</a:t>
            </a:r>
            <a:r>
              <a:rPr lang="de-DE" sz="2400" dirty="0" smtClean="0">
                <a:solidFill>
                  <a:srgbClr val="00478A"/>
                </a:solidFill>
                <a:latin typeface="Arial" pitchFamily="34" charset="0"/>
                <a:ea typeface="ＭＳ Ｐゴシック" pitchFamily="34" charset="-128"/>
                <a:cs typeface="Arial" pitchFamily="34" charset="0"/>
              </a:rPr>
              <a:t> des Elementarbereichs werden definiert und in das Gesetz aufgenommen: Profilierung des Elementarbereiches als Bildungsbereich mit einem eigenständigen Bildungsverständnis.</a:t>
            </a:r>
          </a:p>
          <a:p>
            <a:pPr marL="685800" lvl="1" eaLnBrk="1" hangingPunct="1">
              <a:lnSpc>
                <a:spcPct val="90000"/>
              </a:lnSpc>
              <a:spcBef>
                <a:spcPts val="1800"/>
              </a:spcBef>
              <a:buFont typeface="Arial" panose="020B0604020202020204" pitchFamily="34" charset="0"/>
              <a:buChar char="•"/>
            </a:pPr>
            <a:r>
              <a:rPr lang="de-DE" sz="2400" dirty="0" smtClean="0">
                <a:solidFill>
                  <a:srgbClr val="FF0000"/>
                </a:solidFill>
                <a:latin typeface="Arial" pitchFamily="34" charset="0"/>
                <a:ea typeface="ＭＳ Ｐゴシック" pitchFamily="34" charset="-128"/>
                <a:cs typeface="Arial" pitchFamily="34" charset="0"/>
              </a:rPr>
              <a:t>Bildungsverständnis, </a:t>
            </a:r>
            <a:r>
              <a:rPr lang="de-DE" sz="2400" dirty="0" smtClean="0">
                <a:solidFill>
                  <a:srgbClr val="00478A"/>
                </a:solidFill>
                <a:latin typeface="Arial" pitchFamily="34" charset="0"/>
                <a:ea typeface="ＭＳ Ｐゴシック" pitchFamily="34" charset="-128"/>
                <a:cs typeface="Arial" pitchFamily="34" charset="0"/>
              </a:rPr>
              <a:t>bei dem die Persönlichkeitsentwicklung des Kindes ganzheitlich und stärkenorientiert bestmöglich gefördert werden kann. </a:t>
            </a:r>
          </a:p>
          <a:p>
            <a:pPr marL="685800" lvl="1" eaLnBrk="1" hangingPunct="1">
              <a:lnSpc>
                <a:spcPct val="90000"/>
              </a:lnSpc>
              <a:spcBef>
                <a:spcPts val="1800"/>
              </a:spcBef>
              <a:buFont typeface="Arial" panose="020B0604020202020204" pitchFamily="34" charset="0"/>
              <a:buChar char="•"/>
            </a:pPr>
            <a:r>
              <a:rPr lang="de-DE" sz="2400" dirty="0" smtClean="0">
                <a:solidFill>
                  <a:srgbClr val="00478A"/>
                </a:solidFill>
                <a:latin typeface="Arial" pitchFamily="34" charset="0"/>
                <a:ea typeface="ＭＳ Ｐゴシック" pitchFamily="34" charset="-128"/>
                <a:cs typeface="Arial" pitchFamily="34" charset="0"/>
              </a:rPr>
              <a:t>Ziel: Gemeinsame Verständigung mit den Trägern in einer neuen Bildungsvereinbarung </a:t>
            </a:r>
          </a:p>
          <a:p>
            <a:pPr marL="685800" lvl="1" eaLnBrk="1" hangingPunct="1">
              <a:lnSpc>
                <a:spcPct val="90000"/>
              </a:lnSpc>
              <a:spcBef>
                <a:spcPts val="1800"/>
              </a:spcBef>
              <a:buFont typeface="Arial" panose="020B0604020202020204" pitchFamily="34" charset="0"/>
              <a:buChar char="•"/>
            </a:pPr>
            <a:r>
              <a:rPr lang="de-DE" sz="2400" dirty="0" smtClean="0">
                <a:solidFill>
                  <a:srgbClr val="00478A"/>
                </a:solidFill>
                <a:latin typeface="Arial" pitchFamily="34" charset="0"/>
                <a:ea typeface="ＭＳ Ｐゴシック" pitchFamily="34" charset="-128"/>
                <a:cs typeface="Arial" pitchFamily="34" charset="0"/>
              </a:rPr>
              <a:t>Grundlage: Kontinuierliche alltagsintegrierte Beobachtung </a:t>
            </a:r>
            <a:r>
              <a:rPr lang="de-DE" sz="2400" dirty="0">
                <a:solidFill>
                  <a:srgbClr val="00478A"/>
                </a:solidFill>
                <a:latin typeface="Arial" pitchFamily="34" charset="0"/>
                <a:ea typeface="ＭＳ Ｐゴシック" pitchFamily="34" charset="-128"/>
                <a:cs typeface="Arial" pitchFamily="34" charset="0"/>
              </a:rPr>
              <a:t>und </a:t>
            </a:r>
            <a:r>
              <a:rPr lang="de-DE" sz="2400" dirty="0" smtClean="0">
                <a:solidFill>
                  <a:srgbClr val="00478A"/>
                </a:solidFill>
                <a:latin typeface="Arial" pitchFamily="34" charset="0"/>
                <a:ea typeface="ＭＳ Ｐゴシック" pitchFamily="34" charset="-128"/>
                <a:cs typeface="Arial" pitchFamily="34" charset="0"/>
              </a:rPr>
              <a:t>Dokumentation</a:t>
            </a:r>
          </a:p>
        </p:txBody>
      </p:sp>
    </p:spTree>
    <p:extLst>
      <p:ext uri="{BB962C8B-B14F-4D97-AF65-F5344CB8AC3E}">
        <p14:creationId xmlns:p14="http://schemas.microsoft.com/office/powerpoint/2010/main" val="3148218956"/>
      </p:ext>
    </p:extLst>
  </p:cSld>
  <p:clrMapOvr>
    <a:masterClrMapping/>
  </p:clrMapOvr>
  <p:transition spd="slow" advClick="0" advTm="2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title"/>
          </p:nvPr>
        </p:nvSpPr>
        <p:spPr bwMode="auto">
          <a:xfrm>
            <a:off x="457200" y="626362"/>
            <a:ext cx="8229600" cy="879475"/>
          </a:xfrm>
          <a:noFill/>
          <a:ln>
            <a:miter lim="800000"/>
            <a:headEnd/>
            <a:tailEnd/>
          </a:ln>
        </p:spPr>
        <p:txBody>
          <a:bodyPr vert="horz" wrap="square" lIns="91440" tIns="45720" rIns="91440" bIns="45720" numCol="1" anchor="t" anchorCtr="0" compatLnSpc="1">
            <a:prstTxWarp prst="textNoShape">
              <a:avLst/>
            </a:prstTxWarp>
          </a:bodyPr>
          <a:lstStyle/>
          <a:p>
            <a:pPr algn="ctr"/>
            <a:r>
              <a:rPr lang="de-DE" sz="2200" b="1" dirty="0" smtClean="0">
                <a:solidFill>
                  <a:srgbClr val="005EA8"/>
                </a:solidFill>
                <a:latin typeface="Arial" pitchFamily="34" charset="0"/>
                <a:ea typeface="ＭＳ Ｐゴシック" pitchFamily="34" charset="-128"/>
                <a:cs typeface="Arial" pitchFamily="34" charset="0"/>
              </a:rPr>
              <a:t>Sprachliche Bildung </a:t>
            </a:r>
          </a:p>
        </p:txBody>
      </p:sp>
      <p:sp>
        <p:nvSpPr>
          <p:cNvPr id="8196" name="Inhaltsplatzhalter 4"/>
          <p:cNvSpPr>
            <a:spLocks noGrp="1"/>
          </p:cNvSpPr>
          <p:nvPr>
            <p:ph sz="half" idx="13"/>
          </p:nvPr>
        </p:nvSpPr>
        <p:spPr bwMode="auto">
          <a:xfrm>
            <a:off x="708338" y="1505838"/>
            <a:ext cx="7978462" cy="4976850"/>
          </a:xfrm>
          <a:noFill/>
          <a:ln>
            <a:miter lim="800000"/>
            <a:headEnd/>
            <a:tailEnd/>
          </a:ln>
        </p:spPr>
        <p:txBody>
          <a:bodyPr vert="horz" wrap="square" lIns="91440" tIns="45720" rIns="91440" bIns="45720" numCol="1" anchor="t" anchorCtr="0" compatLnSpc="1">
            <a:prstTxWarp prst="textNoShape">
              <a:avLst/>
            </a:prstTxWarp>
          </a:bodyPr>
          <a:lstStyle/>
          <a:p>
            <a:pPr marL="685800" lvl="1" eaLnBrk="1" hangingPunct="1">
              <a:lnSpc>
                <a:spcPct val="90000"/>
              </a:lnSpc>
              <a:spcBef>
                <a:spcPts val="1800"/>
              </a:spcBef>
              <a:buFont typeface="Arial" panose="020B0604020202020204" pitchFamily="34" charset="0"/>
              <a:buChar char="•"/>
            </a:pPr>
            <a:r>
              <a:rPr lang="de-DE" sz="2400" dirty="0" smtClean="0">
                <a:solidFill>
                  <a:srgbClr val="FF0000"/>
                </a:solidFill>
                <a:latin typeface="Arial" pitchFamily="34" charset="0"/>
                <a:ea typeface="ＭＳ Ｐゴシック" pitchFamily="34" charset="-128"/>
                <a:cs typeface="Arial" pitchFamily="34" charset="0"/>
              </a:rPr>
              <a:t>Sprachliche Bildung </a:t>
            </a:r>
            <a:r>
              <a:rPr lang="de-DE" sz="2400" dirty="0" smtClean="0">
                <a:solidFill>
                  <a:srgbClr val="00478A"/>
                </a:solidFill>
                <a:latin typeface="Arial" pitchFamily="34" charset="0"/>
                <a:ea typeface="ＭＳ Ｐゴシック" pitchFamily="34" charset="-128"/>
                <a:cs typeface="Arial" pitchFamily="34" charset="0"/>
              </a:rPr>
              <a:t>von Beginn an alltagsintegriert und kontinuierlich fördern und beobachten.</a:t>
            </a:r>
          </a:p>
          <a:p>
            <a:pPr marL="685800" lvl="1" eaLnBrk="1" hangingPunct="1">
              <a:lnSpc>
                <a:spcPct val="90000"/>
              </a:lnSpc>
              <a:spcBef>
                <a:spcPts val="1800"/>
              </a:spcBef>
              <a:buFont typeface="Arial" panose="020B0604020202020204" pitchFamily="34" charset="0"/>
              <a:buChar char="•"/>
            </a:pPr>
            <a:r>
              <a:rPr lang="de-DE" sz="2400" dirty="0" smtClean="0">
                <a:solidFill>
                  <a:srgbClr val="00478A"/>
                </a:solidFill>
                <a:latin typeface="Arial" pitchFamily="34" charset="0"/>
                <a:ea typeface="ＭＳ Ｐゴシック" pitchFamily="34" charset="-128"/>
                <a:cs typeface="Arial" pitchFamily="34" charset="0"/>
              </a:rPr>
              <a:t>Verständigung mit Trägern und Wissenschaft auf fachliche Standards und Verfahren für die Beobachtung und Feststellung der Sprachentwicklung</a:t>
            </a:r>
          </a:p>
          <a:p>
            <a:pPr marL="685800" lvl="1" eaLnBrk="1" hangingPunct="1">
              <a:lnSpc>
                <a:spcPct val="90000"/>
              </a:lnSpc>
              <a:spcBef>
                <a:spcPts val="1800"/>
              </a:spcBef>
              <a:buFont typeface="Arial" panose="020B0604020202020204" pitchFamily="34" charset="0"/>
              <a:buChar char="•"/>
            </a:pPr>
            <a:r>
              <a:rPr lang="de-DE" sz="2400" dirty="0">
                <a:solidFill>
                  <a:srgbClr val="FF0000"/>
                </a:solidFill>
                <a:latin typeface="Arial" pitchFamily="34" charset="0"/>
                <a:ea typeface="ＭＳ Ｐゴシック" pitchFamily="34" charset="-128"/>
                <a:cs typeface="Arial" pitchFamily="34" charset="0"/>
              </a:rPr>
              <a:t>Ersetzung des punktuellen Delfin-4-Verfahrens</a:t>
            </a:r>
            <a:r>
              <a:rPr lang="de-DE" sz="2400" dirty="0">
                <a:solidFill>
                  <a:srgbClr val="00478A"/>
                </a:solidFill>
                <a:latin typeface="Arial" pitchFamily="34" charset="0"/>
                <a:ea typeface="ＭＳ Ｐゴシック" pitchFamily="34" charset="-128"/>
                <a:cs typeface="Arial" pitchFamily="34" charset="0"/>
              </a:rPr>
              <a:t> bei Kindern, die </a:t>
            </a:r>
            <a:r>
              <a:rPr lang="de-DE" sz="2400" dirty="0" smtClean="0">
                <a:solidFill>
                  <a:srgbClr val="00478A"/>
                </a:solidFill>
                <a:latin typeface="Arial" pitchFamily="34" charset="0"/>
                <a:ea typeface="ＭＳ Ｐゴシック" pitchFamily="34" charset="-128"/>
                <a:cs typeface="Arial" pitchFamily="34" charset="0"/>
              </a:rPr>
              <a:t>eine Kindertageseinrichtung besuchen, </a:t>
            </a:r>
            <a:r>
              <a:rPr lang="de-DE" sz="2400" dirty="0">
                <a:solidFill>
                  <a:srgbClr val="00478A"/>
                </a:solidFill>
                <a:latin typeface="Arial" pitchFamily="34" charset="0"/>
                <a:ea typeface="ＭＳ Ｐゴシック" pitchFamily="34" charset="-128"/>
                <a:cs typeface="Arial" pitchFamily="34" charset="0"/>
              </a:rPr>
              <a:t>durch </a:t>
            </a:r>
            <a:r>
              <a:rPr lang="de-DE" sz="2400" dirty="0" smtClean="0">
                <a:solidFill>
                  <a:srgbClr val="00478A"/>
                </a:solidFill>
                <a:latin typeface="Arial" pitchFamily="34" charset="0"/>
                <a:ea typeface="ＭＳ Ｐゴシック" pitchFamily="34" charset="-128"/>
                <a:cs typeface="Arial" pitchFamily="34" charset="0"/>
              </a:rPr>
              <a:t>sprachliche </a:t>
            </a:r>
            <a:r>
              <a:rPr lang="de-DE" sz="2400" dirty="0">
                <a:solidFill>
                  <a:srgbClr val="00478A"/>
                </a:solidFill>
                <a:latin typeface="Arial" pitchFamily="34" charset="0"/>
                <a:ea typeface="ＭＳ Ｐゴシック" pitchFamily="34" charset="-128"/>
                <a:cs typeface="Arial" pitchFamily="34" charset="0"/>
              </a:rPr>
              <a:t>Bildung und zusätzliche </a:t>
            </a:r>
            <a:r>
              <a:rPr lang="de-DE" sz="2400" dirty="0" smtClean="0">
                <a:solidFill>
                  <a:srgbClr val="00478A"/>
                </a:solidFill>
                <a:latin typeface="Arial" pitchFamily="34" charset="0"/>
                <a:ea typeface="ＭＳ Ｐゴシック" pitchFamily="34" charset="-128"/>
                <a:cs typeface="Arial" pitchFamily="34" charset="0"/>
              </a:rPr>
              <a:t>Sprachförderung </a:t>
            </a:r>
            <a:r>
              <a:rPr lang="de-DE" sz="2400" dirty="0">
                <a:solidFill>
                  <a:srgbClr val="00478A"/>
                </a:solidFill>
                <a:latin typeface="Arial" pitchFamily="34" charset="0"/>
                <a:ea typeface="ＭＳ Ｐゴシック" pitchFamily="34" charset="-128"/>
                <a:cs typeface="Arial" pitchFamily="34" charset="0"/>
              </a:rPr>
              <a:t>von Anfang an </a:t>
            </a:r>
          </a:p>
          <a:p>
            <a:pPr marL="400050" lvl="1" indent="0" eaLnBrk="1" hangingPunct="1">
              <a:lnSpc>
                <a:spcPct val="90000"/>
              </a:lnSpc>
              <a:spcBef>
                <a:spcPts val="1800"/>
              </a:spcBef>
            </a:pPr>
            <a:r>
              <a:rPr lang="de-DE" sz="2400" dirty="0" smtClean="0">
                <a:solidFill>
                  <a:srgbClr val="00478A"/>
                </a:solidFill>
                <a:latin typeface="Arial" pitchFamily="34" charset="0"/>
                <a:ea typeface="ＭＳ Ｐゴシック" pitchFamily="34" charset="-128"/>
                <a:cs typeface="Arial" pitchFamily="34" charset="0"/>
              </a:rPr>
              <a:t/>
            </a:r>
            <a:br>
              <a:rPr lang="de-DE" sz="2400" dirty="0" smtClean="0">
                <a:solidFill>
                  <a:srgbClr val="00478A"/>
                </a:solidFill>
                <a:latin typeface="Arial" pitchFamily="34" charset="0"/>
                <a:ea typeface="ＭＳ Ｐゴシック" pitchFamily="34" charset="-128"/>
                <a:cs typeface="Arial" pitchFamily="34" charset="0"/>
              </a:rPr>
            </a:br>
            <a:r>
              <a:rPr lang="de-DE" sz="2400" dirty="0" smtClean="0">
                <a:solidFill>
                  <a:srgbClr val="00478A"/>
                </a:solidFill>
                <a:latin typeface="Arial" pitchFamily="34" charset="0"/>
                <a:ea typeface="ＭＳ Ｐゴシック" pitchFamily="34" charset="-128"/>
                <a:cs typeface="Arial" pitchFamily="34" charset="0"/>
              </a:rPr>
              <a:t/>
            </a:r>
            <a:br>
              <a:rPr lang="de-DE" sz="2400" dirty="0" smtClean="0">
                <a:solidFill>
                  <a:srgbClr val="00478A"/>
                </a:solidFill>
                <a:latin typeface="Arial" pitchFamily="34" charset="0"/>
                <a:ea typeface="ＭＳ Ｐゴシック" pitchFamily="34" charset="-128"/>
                <a:cs typeface="Arial" pitchFamily="34" charset="0"/>
              </a:rPr>
            </a:br>
            <a:endParaRPr lang="de-DE" sz="2400" dirty="0" smtClean="0">
              <a:solidFill>
                <a:srgbClr val="00478A"/>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3048418008"/>
      </p:ext>
    </p:extLst>
  </p:cSld>
  <p:clrMapOvr>
    <a:masterClrMapping/>
  </p:clrMapOvr>
  <p:transition spd="slow" advClick="0" advTm="2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title"/>
          </p:nvPr>
        </p:nvSpPr>
        <p:spPr bwMode="auto">
          <a:xfrm>
            <a:off x="457200" y="550162"/>
            <a:ext cx="8229600" cy="879475"/>
          </a:xfrm>
          <a:noFill/>
          <a:ln>
            <a:miter lim="800000"/>
            <a:headEnd/>
            <a:tailEnd/>
          </a:ln>
        </p:spPr>
        <p:txBody>
          <a:bodyPr vert="horz" wrap="square" lIns="91440" tIns="45720" rIns="91440" bIns="45720" numCol="1" anchor="t" anchorCtr="0" compatLnSpc="1">
            <a:prstTxWarp prst="textNoShape">
              <a:avLst/>
            </a:prstTxWarp>
          </a:bodyPr>
          <a:lstStyle/>
          <a:p>
            <a:pPr algn="ctr"/>
            <a:r>
              <a:rPr lang="de-DE" sz="2200" b="1" dirty="0" smtClean="0">
                <a:solidFill>
                  <a:srgbClr val="005EA8"/>
                </a:solidFill>
                <a:latin typeface="Arial" pitchFamily="34" charset="0"/>
                <a:ea typeface="ＭＳ Ｐゴシック" pitchFamily="34" charset="-128"/>
                <a:cs typeface="Arial" pitchFamily="34" charset="0"/>
              </a:rPr>
              <a:t>Mittel für Sprachförderung bleiben im System</a:t>
            </a:r>
          </a:p>
        </p:txBody>
      </p:sp>
      <p:sp>
        <p:nvSpPr>
          <p:cNvPr id="8196" name="Inhaltsplatzhalter 4"/>
          <p:cNvSpPr>
            <a:spLocks noGrp="1"/>
          </p:cNvSpPr>
          <p:nvPr>
            <p:ph sz="half" idx="13"/>
          </p:nvPr>
        </p:nvSpPr>
        <p:spPr bwMode="auto">
          <a:xfrm>
            <a:off x="457200" y="1228299"/>
            <a:ext cx="8229600" cy="5201076"/>
          </a:xfrm>
          <a:noFill/>
          <a:ln>
            <a:miter lim="800000"/>
            <a:headEnd/>
            <a:tailEnd/>
          </a:ln>
        </p:spPr>
        <p:txBody>
          <a:bodyPr vert="horz" wrap="square" lIns="91440" tIns="45720" rIns="91440" bIns="45720" numCol="1" anchor="t" anchorCtr="0" compatLnSpc="1">
            <a:prstTxWarp prst="textNoShape">
              <a:avLst/>
            </a:prstTxWarp>
          </a:bodyPr>
          <a:lstStyle/>
          <a:p>
            <a:pPr marL="400050" lvl="1" indent="0" eaLnBrk="1" hangingPunct="1">
              <a:lnSpc>
                <a:spcPct val="90000"/>
              </a:lnSpc>
            </a:pPr>
            <a:r>
              <a:rPr lang="de-DE" sz="1800" dirty="0" smtClean="0">
                <a:solidFill>
                  <a:srgbClr val="00478A"/>
                </a:solidFill>
                <a:latin typeface="Arial" pitchFamily="34" charset="0"/>
                <a:ea typeface="ＭＳ Ｐゴシック" pitchFamily="34" charset="-128"/>
                <a:cs typeface="Arial" pitchFamily="34" charset="0"/>
              </a:rPr>
              <a:t>Bisherige Mittel in Höhe von </a:t>
            </a:r>
            <a:r>
              <a:rPr lang="de-DE" sz="1800" dirty="0" smtClean="0">
                <a:solidFill>
                  <a:srgbClr val="FF0000"/>
                </a:solidFill>
                <a:latin typeface="Arial" pitchFamily="34" charset="0"/>
                <a:ea typeface="ＭＳ Ｐゴシック" pitchFamily="34" charset="-128"/>
                <a:cs typeface="Arial" pitchFamily="34" charset="0"/>
              </a:rPr>
              <a:t>ca. 25 Millionen Euro </a:t>
            </a:r>
            <a:r>
              <a:rPr lang="de-DE" sz="1800" dirty="0" smtClean="0">
                <a:solidFill>
                  <a:srgbClr val="00478A"/>
                </a:solidFill>
                <a:latin typeface="Arial" pitchFamily="34" charset="0"/>
                <a:ea typeface="ＭＳ Ｐゴシック" pitchFamily="34" charset="-128"/>
                <a:cs typeface="Arial" pitchFamily="34" charset="0"/>
              </a:rPr>
              <a:t>bleiben vollständig im System und werden bedarfsorientiert neu verteilt:</a:t>
            </a:r>
          </a:p>
          <a:p>
            <a:pPr marL="400050" lvl="1" indent="0" eaLnBrk="1" hangingPunct="1">
              <a:lnSpc>
                <a:spcPct val="90000"/>
              </a:lnSpc>
            </a:pPr>
            <a:endParaRPr lang="de-DE" sz="1800" dirty="0">
              <a:solidFill>
                <a:srgbClr val="00478A"/>
              </a:solidFill>
              <a:latin typeface="Arial" pitchFamily="34" charset="0"/>
              <a:ea typeface="ＭＳ Ｐゴシック" pitchFamily="34" charset="-128"/>
              <a:cs typeface="Arial" pitchFamily="34" charset="0"/>
            </a:endParaRPr>
          </a:p>
          <a:p>
            <a:pPr marL="400050" lvl="1" indent="0" eaLnBrk="1" hangingPunct="1">
              <a:lnSpc>
                <a:spcPct val="90000"/>
              </a:lnSpc>
            </a:pPr>
            <a:r>
              <a:rPr lang="de-DE" sz="1800" dirty="0" smtClean="0">
                <a:solidFill>
                  <a:srgbClr val="00478A"/>
                </a:solidFill>
                <a:latin typeface="Arial" pitchFamily="34" charset="0"/>
                <a:ea typeface="ＭＳ Ｐゴシック" pitchFamily="34" charset="-128"/>
                <a:cs typeface="Arial" pitchFamily="34" charset="0"/>
              </a:rPr>
              <a:t>Aufteilung vom Land auf die Jugendämter </a:t>
            </a:r>
          </a:p>
          <a:p>
            <a:pPr marL="1085850" lvl="2" eaLnBrk="1" hangingPunct="1">
              <a:lnSpc>
                <a:spcPct val="90000"/>
              </a:lnSpc>
              <a:buFont typeface="Arial" panose="020B0604020202020204" pitchFamily="34" charset="0"/>
              <a:buChar char="•"/>
            </a:pPr>
            <a:r>
              <a:rPr lang="de-DE" sz="1800" dirty="0" smtClean="0">
                <a:solidFill>
                  <a:srgbClr val="00478A"/>
                </a:solidFill>
                <a:latin typeface="Arial" pitchFamily="34" charset="0"/>
                <a:ea typeface="ＭＳ Ｐゴシック" pitchFamily="34" charset="-128"/>
                <a:cs typeface="Arial" pitchFamily="34" charset="0"/>
              </a:rPr>
              <a:t>nach dem Anteil der Kinder, in deren Familien nicht überwiegend deutsch gesprochen wird (</a:t>
            </a:r>
            <a:r>
              <a:rPr lang="de-DE" sz="1800" dirty="0" err="1" smtClean="0">
                <a:solidFill>
                  <a:srgbClr val="00478A"/>
                </a:solidFill>
                <a:latin typeface="Arial" pitchFamily="34" charset="0"/>
                <a:ea typeface="ＭＳ Ｐゴシック" pitchFamily="34" charset="-128"/>
                <a:cs typeface="Arial" pitchFamily="34" charset="0"/>
              </a:rPr>
              <a:t>entspr</a:t>
            </a:r>
            <a:r>
              <a:rPr lang="de-DE" sz="1800" dirty="0" smtClean="0">
                <a:solidFill>
                  <a:srgbClr val="00478A"/>
                </a:solidFill>
                <a:latin typeface="Arial" pitchFamily="34" charset="0"/>
                <a:ea typeface="ＭＳ Ｐゴシック" pitchFamily="34" charset="-128"/>
                <a:cs typeface="Arial" pitchFamily="34" charset="0"/>
              </a:rPr>
              <a:t>. KJHG-Zahlen)</a:t>
            </a:r>
          </a:p>
          <a:p>
            <a:pPr marL="1085850" lvl="2" eaLnBrk="1" hangingPunct="1">
              <a:lnSpc>
                <a:spcPct val="90000"/>
              </a:lnSpc>
              <a:buFont typeface="Arial" panose="020B0604020202020204" pitchFamily="34" charset="0"/>
              <a:buChar char="•"/>
            </a:pPr>
            <a:r>
              <a:rPr lang="de-DE" sz="1800" dirty="0">
                <a:solidFill>
                  <a:srgbClr val="00478A"/>
                </a:solidFill>
                <a:latin typeface="Arial" pitchFamily="34" charset="0"/>
                <a:ea typeface="ＭＳ Ｐゴシック" pitchFamily="34" charset="-128"/>
                <a:cs typeface="Arial" pitchFamily="34" charset="0"/>
              </a:rPr>
              <a:t>n</a:t>
            </a:r>
            <a:r>
              <a:rPr lang="de-DE" sz="1800" dirty="0" smtClean="0">
                <a:solidFill>
                  <a:srgbClr val="00478A"/>
                </a:solidFill>
                <a:latin typeface="Arial" pitchFamily="34" charset="0"/>
                <a:ea typeface="ＭＳ Ｐゴシック" pitchFamily="34" charset="-128"/>
                <a:cs typeface="Arial" pitchFamily="34" charset="0"/>
              </a:rPr>
              <a:t>ach dem Anteil der Kinder, die in SGB II – Bedarfsgemeinschaften leben </a:t>
            </a:r>
            <a:br>
              <a:rPr lang="de-DE" sz="1800" dirty="0" smtClean="0">
                <a:solidFill>
                  <a:srgbClr val="00478A"/>
                </a:solidFill>
                <a:latin typeface="Arial" pitchFamily="34" charset="0"/>
                <a:ea typeface="ＭＳ Ｐゴシック" pitchFamily="34" charset="-128"/>
                <a:cs typeface="Arial" pitchFamily="34" charset="0"/>
              </a:rPr>
            </a:br>
            <a:endParaRPr lang="de-DE" sz="1800" dirty="0" smtClean="0">
              <a:solidFill>
                <a:srgbClr val="00478A"/>
              </a:solidFill>
              <a:latin typeface="Arial" pitchFamily="34" charset="0"/>
              <a:ea typeface="ＭＳ Ｐゴシック" pitchFamily="34" charset="-128"/>
              <a:cs typeface="Arial" pitchFamily="34" charset="0"/>
            </a:endParaRPr>
          </a:p>
          <a:p>
            <a:pPr marL="685800" lvl="1" eaLnBrk="1" hangingPunct="1">
              <a:lnSpc>
                <a:spcPct val="90000"/>
              </a:lnSpc>
              <a:buFont typeface="Arial" panose="020B0604020202020204" pitchFamily="34" charset="0"/>
              <a:buChar char="•"/>
            </a:pPr>
            <a:r>
              <a:rPr lang="de-DE" sz="1800" dirty="0" smtClean="0">
                <a:solidFill>
                  <a:srgbClr val="FF0000"/>
                </a:solidFill>
                <a:latin typeface="Arial" pitchFamily="34" charset="0"/>
                <a:ea typeface="ＭＳ Ｐゴシック" pitchFamily="34" charset="-128"/>
                <a:cs typeface="Arial" pitchFamily="34" charset="0"/>
              </a:rPr>
              <a:t>Mindestförderung pro Einrichtung 5.000 Euro / Jahr</a:t>
            </a:r>
          </a:p>
          <a:p>
            <a:pPr marL="685800" lvl="1" eaLnBrk="1" hangingPunct="1">
              <a:lnSpc>
                <a:spcPct val="90000"/>
              </a:lnSpc>
              <a:buFont typeface="Arial" panose="020B0604020202020204" pitchFamily="34" charset="0"/>
              <a:buChar char="•"/>
            </a:pPr>
            <a:endParaRPr lang="de-DE" sz="1800" dirty="0">
              <a:solidFill>
                <a:srgbClr val="00478A"/>
              </a:solidFill>
              <a:latin typeface="Arial" pitchFamily="34" charset="0"/>
              <a:ea typeface="ＭＳ Ｐゴシック" pitchFamily="34" charset="-128"/>
              <a:cs typeface="Arial" pitchFamily="34" charset="0"/>
            </a:endParaRPr>
          </a:p>
          <a:p>
            <a:pPr marL="685800" lvl="1" eaLnBrk="1" hangingPunct="1">
              <a:lnSpc>
                <a:spcPct val="90000"/>
              </a:lnSpc>
              <a:buFont typeface="Arial" panose="020B0604020202020204" pitchFamily="34" charset="0"/>
              <a:buChar char="•"/>
            </a:pPr>
            <a:r>
              <a:rPr lang="de-DE" sz="1800" dirty="0" smtClean="0">
                <a:solidFill>
                  <a:srgbClr val="00478A"/>
                </a:solidFill>
                <a:latin typeface="Arial" pitchFamily="34" charset="0"/>
                <a:ea typeface="ＭＳ Ｐゴシック" pitchFamily="34" charset="-128"/>
                <a:cs typeface="Arial" pitchFamily="34" charset="0"/>
              </a:rPr>
              <a:t>Auswahl und Entscheidung durch die örtliche Jugendhilfeplanung</a:t>
            </a:r>
          </a:p>
          <a:p>
            <a:pPr marL="685800" lvl="1" eaLnBrk="1" hangingPunct="1">
              <a:lnSpc>
                <a:spcPct val="90000"/>
              </a:lnSpc>
              <a:buFont typeface="Arial" panose="020B0604020202020204" pitchFamily="34" charset="0"/>
              <a:buChar char="•"/>
            </a:pPr>
            <a:endParaRPr lang="de-DE" sz="1800" dirty="0">
              <a:solidFill>
                <a:srgbClr val="00478A"/>
              </a:solidFill>
              <a:latin typeface="Arial" pitchFamily="34" charset="0"/>
              <a:ea typeface="ＭＳ Ｐゴシック" pitchFamily="34" charset="-128"/>
              <a:cs typeface="Arial" pitchFamily="34" charset="0"/>
            </a:endParaRPr>
          </a:p>
          <a:p>
            <a:pPr marL="685800" lvl="1" eaLnBrk="1" hangingPunct="1">
              <a:lnSpc>
                <a:spcPct val="90000"/>
              </a:lnSpc>
              <a:buFont typeface="Arial" panose="020B0604020202020204" pitchFamily="34" charset="0"/>
              <a:buChar char="•"/>
            </a:pPr>
            <a:r>
              <a:rPr lang="de-DE" sz="1800" dirty="0" smtClean="0">
                <a:solidFill>
                  <a:srgbClr val="00478A"/>
                </a:solidFill>
                <a:latin typeface="Arial" pitchFamily="34" charset="0"/>
                <a:ea typeface="ＭＳ Ｐゴシック" pitchFamily="34" charset="-128"/>
                <a:cs typeface="Arial" pitchFamily="34" charset="0"/>
              </a:rPr>
              <a:t>Wieviel Mittel je Jugendamt vgl. veröffentlichte Liste, Mittel wurden zum Anfang des KiTa-Jahres zur Verfügung gestellt</a:t>
            </a:r>
          </a:p>
          <a:p>
            <a:pPr marL="685800" lvl="1" eaLnBrk="1" hangingPunct="1">
              <a:lnSpc>
                <a:spcPct val="90000"/>
              </a:lnSpc>
              <a:buFont typeface="Arial" panose="020B0604020202020204" pitchFamily="34" charset="0"/>
              <a:buChar char="•"/>
            </a:pPr>
            <a:endParaRPr lang="de-DE" sz="1800" dirty="0">
              <a:solidFill>
                <a:srgbClr val="00478A"/>
              </a:solidFill>
              <a:latin typeface="Arial" pitchFamily="34" charset="0"/>
              <a:ea typeface="ＭＳ Ｐゴシック" pitchFamily="34" charset="-128"/>
              <a:cs typeface="Arial" pitchFamily="34" charset="0"/>
            </a:endParaRPr>
          </a:p>
          <a:p>
            <a:pPr marL="400050" lvl="1" indent="0" eaLnBrk="1" hangingPunct="1">
              <a:lnSpc>
                <a:spcPct val="90000"/>
              </a:lnSpc>
            </a:pPr>
            <a:r>
              <a:rPr lang="de-DE" sz="1800" dirty="0" smtClean="0">
                <a:solidFill>
                  <a:srgbClr val="FF0000"/>
                </a:solidFill>
                <a:latin typeface="Arial" pitchFamily="34" charset="0"/>
                <a:ea typeface="ＭＳ Ｐゴシック" pitchFamily="34" charset="-128"/>
                <a:cs typeface="Arial" pitchFamily="34" charset="0"/>
              </a:rPr>
              <a:t>www.mfkjks.nrw.de</a:t>
            </a:r>
          </a:p>
          <a:p>
            <a:pPr marL="400050" lvl="1" indent="0" eaLnBrk="1" hangingPunct="1">
              <a:lnSpc>
                <a:spcPct val="90000"/>
              </a:lnSpc>
            </a:pPr>
            <a:r>
              <a:rPr lang="de-DE" sz="1800" dirty="0" smtClean="0">
                <a:solidFill>
                  <a:srgbClr val="00478A"/>
                </a:solidFill>
                <a:latin typeface="Arial" pitchFamily="34" charset="0"/>
                <a:ea typeface="ＭＳ Ｐゴシック" pitchFamily="34" charset="-128"/>
                <a:cs typeface="Arial" pitchFamily="34" charset="0"/>
              </a:rPr>
              <a:t/>
            </a:r>
            <a:br>
              <a:rPr lang="de-DE" sz="1800" dirty="0" smtClean="0">
                <a:solidFill>
                  <a:srgbClr val="00478A"/>
                </a:solidFill>
                <a:latin typeface="Arial" pitchFamily="34" charset="0"/>
                <a:ea typeface="ＭＳ Ｐゴシック" pitchFamily="34" charset="-128"/>
                <a:cs typeface="Arial" pitchFamily="34" charset="0"/>
              </a:rPr>
            </a:br>
            <a:endParaRPr lang="de-DE" sz="1800" dirty="0" smtClean="0">
              <a:solidFill>
                <a:srgbClr val="00478A"/>
              </a:solidFill>
              <a:latin typeface="Arial" pitchFamily="34" charset="0"/>
              <a:ea typeface="ＭＳ Ｐゴシック" pitchFamily="34" charset="-128"/>
              <a:cs typeface="Arial" pitchFamily="34" charset="0"/>
            </a:endParaRPr>
          </a:p>
          <a:p>
            <a:pPr marL="400050" lvl="1" indent="0" eaLnBrk="1" hangingPunct="1">
              <a:lnSpc>
                <a:spcPct val="90000"/>
              </a:lnSpc>
            </a:pPr>
            <a:endParaRPr lang="de-DE" sz="1800" dirty="0">
              <a:solidFill>
                <a:srgbClr val="00478A"/>
              </a:solidFill>
              <a:latin typeface="Arial" pitchFamily="34" charset="0"/>
              <a:ea typeface="ＭＳ Ｐゴシック" pitchFamily="34" charset="-128"/>
              <a:cs typeface="Arial" pitchFamily="34" charset="0"/>
            </a:endParaRPr>
          </a:p>
          <a:p>
            <a:pPr marL="400050" lvl="1" indent="0" eaLnBrk="1" hangingPunct="1">
              <a:lnSpc>
                <a:spcPct val="90000"/>
              </a:lnSpc>
            </a:pPr>
            <a:endParaRPr lang="de-DE" sz="1800" dirty="0">
              <a:solidFill>
                <a:srgbClr val="00478A"/>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014655047"/>
      </p:ext>
    </p:extLst>
  </p:cSld>
  <p:clrMapOvr>
    <a:masterClrMapping/>
  </p:clrMapOvr>
  <p:transition spd="slow" advClick="0" advTm="2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title"/>
          </p:nvPr>
        </p:nvSpPr>
        <p:spPr bwMode="auto">
          <a:xfrm>
            <a:off x="457200" y="550162"/>
            <a:ext cx="8229600" cy="879475"/>
          </a:xfrm>
          <a:noFill/>
          <a:ln>
            <a:miter lim="800000"/>
            <a:headEnd/>
            <a:tailEnd/>
          </a:ln>
        </p:spPr>
        <p:txBody>
          <a:bodyPr vert="horz" wrap="square" lIns="91440" tIns="45720" rIns="91440" bIns="45720" numCol="1" anchor="t" anchorCtr="0" compatLnSpc="1">
            <a:prstTxWarp prst="textNoShape">
              <a:avLst/>
            </a:prstTxWarp>
          </a:bodyPr>
          <a:lstStyle/>
          <a:p>
            <a:pPr algn="ctr"/>
            <a:r>
              <a:rPr lang="de-DE" sz="2200" b="1" dirty="0" smtClean="0">
                <a:solidFill>
                  <a:srgbClr val="005EA8"/>
                </a:solidFill>
                <a:latin typeface="Arial" pitchFamily="34" charset="0"/>
                <a:ea typeface="ＭＳ Ｐゴシック" pitchFamily="34" charset="-128"/>
                <a:cs typeface="Arial" pitchFamily="34" charset="0"/>
              </a:rPr>
              <a:t>Mehrsprachigkeit anerkennen und fördern</a:t>
            </a:r>
          </a:p>
        </p:txBody>
      </p:sp>
      <p:sp>
        <p:nvSpPr>
          <p:cNvPr id="8196" name="Inhaltsplatzhalter 4"/>
          <p:cNvSpPr>
            <a:spLocks noGrp="1"/>
          </p:cNvSpPr>
          <p:nvPr>
            <p:ph sz="half" idx="13"/>
          </p:nvPr>
        </p:nvSpPr>
        <p:spPr bwMode="auto">
          <a:xfrm>
            <a:off x="457200" y="1037230"/>
            <a:ext cx="8229600" cy="5392145"/>
          </a:xfrm>
          <a:noFill/>
          <a:ln>
            <a:miter lim="800000"/>
            <a:headEnd/>
            <a:tailEnd/>
          </a:ln>
        </p:spPr>
        <p:txBody>
          <a:bodyPr vert="horz" wrap="square" lIns="91440" tIns="45720" rIns="91440" bIns="45720" numCol="1" anchor="t" anchorCtr="0" compatLnSpc="1">
            <a:prstTxWarp prst="textNoShape">
              <a:avLst/>
            </a:prstTxWarp>
          </a:bodyPr>
          <a:lstStyle/>
          <a:p>
            <a:pPr marL="400050" lvl="1" indent="0" eaLnBrk="1" hangingPunct="1">
              <a:lnSpc>
                <a:spcPct val="90000"/>
              </a:lnSpc>
            </a:pPr>
            <a:r>
              <a:rPr lang="de-DE" sz="1800" dirty="0" smtClean="0">
                <a:solidFill>
                  <a:srgbClr val="FF0000"/>
                </a:solidFill>
                <a:latin typeface="Arial" pitchFamily="34" charset="0"/>
                <a:ea typeface="ＭＳ Ｐゴシック" pitchFamily="34" charset="-128"/>
                <a:cs typeface="Arial" pitchFamily="34" charset="0"/>
              </a:rPr>
              <a:t>Mehrsprachigkeit von Kindern ist anzuerkennen und zu fördern (§ 13c Abs. 1 Satz 3 </a:t>
            </a:r>
            <a:r>
              <a:rPr lang="de-DE" sz="1800" dirty="0" err="1" smtClean="0">
                <a:solidFill>
                  <a:srgbClr val="FF0000"/>
                </a:solidFill>
                <a:latin typeface="Arial" pitchFamily="34" charset="0"/>
                <a:ea typeface="ＭＳ Ｐゴシック" pitchFamily="34" charset="-128"/>
                <a:cs typeface="Arial" pitchFamily="34" charset="0"/>
              </a:rPr>
              <a:t>KiBiz</a:t>
            </a:r>
            <a:r>
              <a:rPr lang="de-DE" sz="1800" dirty="0" smtClean="0">
                <a:solidFill>
                  <a:srgbClr val="FF0000"/>
                </a:solidFill>
                <a:latin typeface="Arial" pitchFamily="34" charset="0"/>
                <a:ea typeface="ＭＳ Ｐゴシック" pitchFamily="34" charset="-128"/>
                <a:cs typeface="Arial" pitchFamily="34" charset="0"/>
              </a:rPr>
              <a:t>)</a:t>
            </a:r>
          </a:p>
          <a:p>
            <a:pPr marL="400050" lvl="1" indent="0" eaLnBrk="1" hangingPunct="1">
              <a:lnSpc>
                <a:spcPct val="90000"/>
              </a:lnSpc>
            </a:pPr>
            <a:endParaRPr lang="de-DE" sz="1800" dirty="0">
              <a:solidFill>
                <a:srgbClr val="FF0000"/>
              </a:solidFill>
              <a:latin typeface="Arial" pitchFamily="34" charset="0"/>
              <a:ea typeface="ＭＳ Ｐゴシック" pitchFamily="34" charset="-128"/>
              <a:cs typeface="Arial" pitchFamily="34" charset="0"/>
            </a:endParaRPr>
          </a:p>
          <a:p>
            <a:pPr marL="400050" lvl="1" indent="0" eaLnBrk="1" hangingPunct="1">
              <a:lnSpc>
                <a:spcPct val="90000"/>
              </a:lnSpc>
            </a:pPr>
            <a:r>
              <a:rPr lang="de-DE" sz="1800" dirty="0" smtClean="0">
                <a:solidFill>
                  <a:srgbClr val="FF0000"/>
                </a:solidFill>
                <a:latin typeface="Arial" pitchFamily="34" charset="0"/>
                <a:ea typeface="ＭＳ Ｐゴシック" pitchFamily="34" charset="-128"/>
                <a:cs typeface="Arial" pitchFamily="34" charset="0"/>
              </a:rPr>
              <a:t>Mehrsprachigkeit kann auch durch die Förderung in bilingualen Kindertageseinrichtungen oder bilingualer Kindertagespflege unterstützt werden (§ 13c Abs. 1 Satz 4 </a:t>
            </a:r>
            <a:r>
              <a:rPr lang="de-DE" sz="1800" dirty="0" err="1" smtClean="0">
                <a:solidFill>
                  <a:srgbClr val="FF0000"/>
                </a:solidFill>
                <a:latin typeface="Arial" pitchFamily="34" charset="0"/>
                <a:ea typeface="ＭＳ Ｐゴシック" pitchFamily="34" charset="-128"/>
                <a:cs typeface="Arial" pitchFamily="34" charset="0"/>
              </a:rPr>
              <a:t>KiBiz</a:t>
            </a:r>
            <a:r>
              <a:rPr lang="de-DE" sz="1800" dirty="0" smtClean="0">
                <a:solidFill>
                  <a:srgbClr val="FF0000"/>
                </a:solidFill>
                <a:latin typeface="Arial" pitchFamily="34" charset="0"/>
                <a:ea typeface="ＭＳ Ｐゴシック" pitchFamily="34" charset="-128"/>
                <a:cs typeface="Arial" pitchFamily="34" charset="0"/>
              </a:rPr>
              <a:t>)</a:t>
            </a:r>
          </a:p>
          <a:p>
            <a:pPr marL="400050" lvl="1" indent="0" eaLnBrk="1" hangingPunct="1">
              <a:lnSpc>
                <a:spcPct val="90000"/>
              </a:lnSpc>
            </a:pPr>
            <a:endParaRPr lang="de-DE" sz="1800" dirty="0" smtClean="0">
              <a:solidFill>
                <a:srgbClr val="FF0000"/>
              </a:solidFill>
              <a:latin typeface="Arial" pitchFamily="34" charset="0"/>
              <a:ea typeface="ＭＳ Ｐゴシック" pitchFamily="34" charset="-128"/>
              <a:cs typeface="Arial" pitchFamily="34" charset="0"/>
            </a:endParaRPr>
          </a:p>
          <a:p>
            <a:pPr marL="400050" lvl="1" indent="0" eaLnBrk="1" hangingPunct="1">
              <a:lnSpc>
                <a:spcPct val="90000"/>
              </a:lnSpc>
            </a:pPr>
            <a:r>
              <a:rPr lang="de-DE" sz="1800" dirty="0">
                <a:solidFill>
                  <a:srgbClr val="00478A"/>
                </a:solidFill>
                <a:latin typeface="Arial" pitchFamily="34" charset="0"/>
                <a:ea typeface="ＭＳ Ｐゴシック" pitchFamily="34" charset="-128"/>
                <a:cs typeface="Arial" pitchFamily="34" charset="0"/>
              </a:rPr>
              <a:t>Beobachtung und Förderung der Sprachentwicklung anderer </a:t>
            </a:r>
            <a:r>
              <a:rPr lang="de-DE" sz="1800" dirty="0" smtClean="0">
                <a:solidFill>
                  <a:srgbClr val="00478A"/>
                </a:solidFill>
                <a:latin typeface="Arial" pitchFamily="34" charset="0"/>
                <a:ea typeface="ＭＳ Ｐゴシック" pitchFamily="34" charset="-128"/>
                <a:cs typeface="Arial" pitchFamily="34" charset="0"/>
              </a:rPr>
              <a:t>Muttersprachen durch:</a:t>
            </a:r>
            <a:endParaRPr lang="de-DE" sz="1800" dirty="0">
              <a:solidFill>
                <a:srgbClr val="00478A"/>
              </a:solidFill>
              <a:latin typeface="Arial" pitchFamily="34" charset="0"/>
              <a:ea typeface="ＭＳ Ｐゴシック" pitchFamily="34" charset="-128"/>
              <a:cs typeface="Arial" pitchFamily="34" charset="0"/>
            </a:endParaRPr>
          </a:p>
          <a:p>
            <a:pPr marL="685800" lvl="1" eaLnBrk="1" hangingPunct="1">
              <a:lnSpc>
                <a:spcPct val="90000"/>
              </a:lnSpc>
              <a:buFont typeface="Arial" panose="020B0604020202020204" pitchFamily="34" charset="0"/>
              <a:buChar char="•"/>
            </a:pPr>
            <a:r>
              <a:rPr lang="de-DE" sz="1800" dirty="0" smtClean="0">
                <a:solidFill>
                  <a:srgbClr val="00478A"/>
                </a:solidFill>
                <a:latin typeface="Arial" pitchFamily="34" charset="0"/>
                <a:ea typeface="ＭＳ Ｐゴシック" pitchFamily="34" charset="-128"/>
                <a:cs typeface="Arial" pitchFamily="34" charset="0"/>
              </a:rPr>
              <a:t>Beschäftigung von bilingualen Fachkräften mit nicht deutscher Muttersprache in der Einrichtung</a:t>
            </a:r>
          </a:p>
          <a:p>
            <a:pPr marL="685800" lvl="1" eaLnBrk="1" hangingPunct="1">
              <a:lnSpc>
                <a:spcPct val="90000"/>
              </a:lnSpc>
              <a:buFont typeface="Arial" panose="020B0604020202020204" pitchFamily="34" charset="0"/>
              <a:buChar char="•"/>
            </a:pPr>
            <a:r>
              <a:rPr lang="de-DE" sz="1800" dirty="0" smtClean="0">
                <a:solidFill>
                  <a:srgbClr val="00478A"/>
                </a:solidFill>
                <a:latin typeface="Arial" pitchFamily="34" charset="0"/>
                <a:ea typeface="ＭＳ Ｐゴシック" pitchFamily="34" charset="-128"/>
                <a:cs typeface="Arial" pitchFamily="34" charset="0"/>
              </a:rPr>
              <a:t>Angebote wie „Rucksack“ oder „Griffbereit“</a:t>
            </a:r>
          </a:p>
          <a:p>
            <a:pPr marL="685800" lvl="1" eaLnBrk="1" hangingPunct="1">
              <a:lnSpc>
                <a:spcPct val="90000"/>
              </a:lnSpc>
              <a:buFont typeface="Arial" panose="020B0604020202020204" pitchFamily="34" charset="0"/>
              <a:buChar char="•"/>
            </a:pPr>
            <a:r>
              <a:rPr lang="de-DE" sz="1800" dirty="0" smtClean="0">
                <a:solidFill>
                  <a:srgbClr val="00478A"/>
                </a:solidFill>
                <a:latin typeface="Arial" pitchFamily="34" charset="0"/>
                <a:ea typeface="ＭＳ Ｐゴシック" pitchFamily="34" charset="-128"/>
                <a:cs typeface="Arial" pitchFamily="34" charset="0"/>
              </a:rPr>
              <a:t>Förderung in anderen Muttersprachen als Deutsch in Familienzentren z. B. durch besondere – einrichtungsübergreifende – niedrigschwellige Angebote</a:t>
            </a:r>
          </a:p>
          <a:p>
            <a:pPr marL="400050" lvl="1" indent="0" eaLnBrk="1" hangingPunct="1">
              <a:lnSpc>
                <a:spcPct val="90000"/>
              </a:lnSpc>
            </a:pPr>
            <a:r>
              <a:rPr lang="de-DE" sz="1800" dirty="0" smtClean="0">
                <a:solidFill>
                  <a:srgbClr val="00478A"/>
                </a:solidFill>
                <a:latin typeface="Arial" pitchFamily="34" charset="0"/>
                <a:ea typeface="ＭＳ Ｐゴシック" pitchFamily="34" charset="-128"/>
                <a:cs typeface="Arial" pitchFamily="34" charset="0"/>
              </a:rPr>
              <a:t> </a:t>
            </a:r>
          </a:p>
          <a:p>
            <a:pPr marL="685800" lvl="1" eaLnBrk="1" hangingPunct="1">
              <a:lnSpc>
                <a:spcPct val="90000"/>
              </a:lnSpc>
              <a:buFont typeface="Wingdings" panose="05000000000000000000" pitchFamily="2" charset="2"/>
              <a:buChar char="Ø"/>
            </a:pPr>
            <a:r>
              <a:rPr lang="de-DE" sz="1800" dirty="0" smtClean="0">
                <a:solidFill>
                  <a:srgbClr val="00478A"/>
                </a:solidFill>
                <a:latin typeface="Arial" pitchFamily="34" charset="0"/>
                <a:ea typeface="ＭＳ Ｐゴシック" pitchFamily="34" charset="-128"/>
                <a:cs typeface="Arial" pitchFamily="34" charset="0"/>
              </a:rPr>
              <a:t>Entwicklung einer „Willkommenskultur“, die </a:t>
            </a:r>
            <a:r>
              <a:rPr lang="de-DE" sz="1800" dirty="0" smtClean="0">
                <a:solidFill>
                  <a:srgbClr val="FF0000"/>
                </a:solidFill>
                <a:latin typeface="Arial" pitchFamily="34" charset="0"/>
                <a:ea typeface="ＭＳ Ｐゴシック" pitchFamily="34" charset="-128"/>
                <a:cs typeface="Arial" pitchFamily="34" charset="0"/>
              </a:rPr>
              <a:t>Wertschätzung der Sprache, Kultur und Religion von Kindern mit Migrationshintergrund </a:t>
            </a:r>
            <a:r>
              <a:rPr lang="de-DE" sz="1800" dirty="0" smtClean="0">
                <a:solidFill>
                  <a:srgbClr val="00478A"/>
                </a:solidFill>
                <a:latin typeface="Arial" pitchFamily="34" charset="0"/>
                <a:ea typeface="ＭＳ Ｐゴシック" pitchFamily="34" charset="-128"/>
                <a:cs typeface="Arial" pitchFamily="34" charset="0"/>
              </a:rPr>
              <a:t>in Kita und Kindertagespflege zum Ausdruck bringt</a:t>
            </a:r>
          </a:p>
          <a:p>
            <a:pPr marL="400050" lvl="1" indent="0" eaLnBrk="1" hangingPunct="1">
              <a:lnSpc>
                <a:spcPct val="90000"/>
              </a:lnSpc>
            </a:pPr>
            <a:r>
              <a:rPr lang="de-DE" sz="1800" dirty="0">
                <a:solidFill>
                  <a:srgbClr val="00478A"/>
                </a:solidFill>
                <a:latin typeface="Arial" pitchFamily="34" charset="0"/>
                <a:ea typeface="ＭＳ Ｐゴシック" pitchFamily="34" charset="-128"/>
                <a:cs typeface="Arial" pitchFamily="34" charset="0"/>
              </a:rPr>
              <a:t>	</a:t>
            </a:r>
            <a:r>
              <a:rPr lang="de-DE" sz="1800" dirty="0" smtClean="0">
                <a:solidFill>
                  <a:srgbClr val="00478A"/>
                </a:solidFill>
                <a:latin typeface="Arial" pitchFamily="34" charset="0"/>
                <a:ea typeface="ＭＳ Ｐゴシック" pitchFamily="34" charset="-128"/>
                <a:cs typeface="Arial" pitchFamily="34" charset="0"/>
              </a:rPr>
              <a:t>	</a:t>
            </a:r>
            <a:br>
              <a:rPr lang="de-DE" sz="1800" dirty="0" smtClean="0">
                <a:solidFill>
                  <a:srgbClr val="00478A"/>
                </a:solidFill>
                <a:latin typeface="Arial" pitchFamily="34" charset="0"/>
                <a:ea typeface="ＭＳ Ｐゴシック" pitchFamily="34" charset="-128"/>
                <a:cs typeface="Arial" pitchFamily="34" charset="0"/>
              </a:rPr>
            </a:br>
            <a:endParaRPr lang="de-DE" sz="1800" dirty="0" smtClean="0">
              <a:solidFill>
                <a:srgbClr val="00478A"/>
              </a:solidFill>
              <a:latin typeface="Arial" pitchFamily="34" charset="0"/>
              <a:ea typeface="ＭＳ Ｐゴシック" pitchFamily="34" charset="-128"/>
              <a:cs typeface="Arial" pitchFamily="34" charset="0"/>
            </a:endParaRPr>
          </a:p>
          <a:p>
            <a:pPr marL="400050" lvl="1" indent="0" eaLnBrk="1" hangingPunct="1">
              <a:lnSpc>
                <a:spcPct val="90000"/>
              </a:lnSpc>
            </a:pPr>
            <a:endParaRPr lang="de-DE" sz="1800" dirty="0">
              <a:solidFill>
                <a:srgbClr val="00478A"/>
              </a:solidFill>
              <a:latin typeface="Arial" pitchFamily="34" charset="0"/>
              <a:ea typeface="ＭＳ Ｐゴシック" pitchFamily="34" charset="-128"/>
              <a:cs typeface="Arial" pitchFamily="34" charset="0"/>
            </a:endParaRPr>
          </a:p>
          <a:p>
            <a:pPr marL="400050" lvl="1" indent="0" eaLnBrk="1" hangingPunct="1">
              <a:lnSpc>
                <a:spcPct val="90000"/>
              </a:lnSpc>
            </a:pPr>
            <a:endParaRPr lang="de-DE" sz="1800" dirty="0">
              <a:solidFill>
                <a:srgbClr val="00478A"/>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1458805"/>
      </p:ext>
    </p:extLst>
  </p:cSld>
  <p:clrMapOvr>
    <a:masterClrMapping/>
  </p:clrMapOvr>
  <p:transition spd="slow" advClick="0" advTm="2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el 1"/>
          <p:cNvSpPr>
            <a:spLocks noGrp="1"/>
          </p:cNvSpPr>
          <p:nvPr>
            <p:ph type="title"/>
          </p:nvPr>
        </p:nvSpPr>
        <p:spPr bwMode="auto">
          <a:xfrm>
            <a:off x="457200" y="626362"/>
            <a:ext cx="8229600" cy="879475"/>
          </a:xfrm>
          <a:noFill/>
          <a:ln>
            <a:miter lim="800000"/>
            <a:headEnd/>
            <a:tailEnd/>
          </a:ln>
        </p:spPr>
        <p:txBody>
          <a:bodyPr vert="horz" wrap="square" lIns="91440" tIns="45720" rIns="91440" bIns="45720" numCol="1" anchor="t" anchorCtr="0" compatLnSpc="1">
            <a:prstTxWarp prst="textNoShape">
              <a:avLst/>
            </a:prstTxWarp>
          </a:bodyPr>
          <a:lstStyle/>
          <a:p>
            <a:pPr algn="ctr"/>
            <a:r>
              <a:rPr lang="de-DE" sz="2200" b="1" dirty="0" smtClean="0">
                <a:solidFill>
                  <a:srgbClr val="005EA8"/>
                </a:solidFill>
                <a:latin typeface="Arial" pitchFamily="34" charset="0"/>
                <a:ea typeface="ＭＳ Ｐゴシック" pitchFamily="34" charset="-128"/>
                <a:cs typeface="Arial" pitchFamily="34" charset="0"/>
              </a:rPr>
              <a:t>Bessere Bildungschancen für </a:t>
            </a:r>
            <a:r>
              <a:rPr lang="de-DE" sz="2200" b="1" i="1" dirty="0" smtClean="0">
                <a:solidFill>
                  <a:srgbClr val="005EA8"/>
                </a:solidFill>
                <a:latin typeface="Arial" pitchFamily="34" charset="0"/>
                <a:ea typeface="ＭＳ Ｐゴシック" pitchFamily="34" charset="-128"/>
                <a:cs typeface="Arial" pitchFamily="34" charset="0"/>
              </a:rPr>
              <a:t>alle</a:t>
            </a:r>
            <a:r>
              <a:rPr lang="de-DE" sz="2200" b="1" dirty="0" smtClean="0">
                <a:solidFill>
                  <a:srgbClr val="005EA8"/>
                </a:solidFill>
                <a:latin typeface="Arial" pitchFamily="34" charset="0"/>
                <a:ea typeface="ＭＳ Ｐゴシック" pitchFamily="34" charset="-128"/>
                <a:cs typeface="Arial" pitchFamily="34" charset="0"/>
              </a:rPr>
              <a:t> Kinder</a:t>
            </a:r>
          </a:p>
        </p:txBody>
      </p:sp>
      <p:sp>
        <p:nvSpPr>
          <p:cNvPr id="8196" name="Inhaltsplatzhalter 4"/>
          <p:cNvSpPr>
            <a:spLocks noGrp="1"/>
          </p:cNvSpPr>
          <p:nvPr>
            <p:ph sz="half" idx="13"/>
          </p:nvPr>
        </p:nvSpPr>
        <p:spPr bwMode="auto">
          <a:xfrm>
            <a:off x="457200" y="1276350"/>
            <a:ext cx="8229600" cy="5206337"/>
          </a:xfrm>
          <a:noFill/>
          <a:ln>
            <a:miter lim="800000"/>
            <a:headEnd/>
            <a:tailEnd/>
          </a:ln>
        </p:spPr>
        <p:txBody>
          <a:bodyPr vert="horz" wrap="square" lIns="91440" tIns="45720" rIns="91440" bIns="45720" numCol="1" anchor="t" anchorCtr="0" compatLnSpc="1">
            <a:prstTxWarp prst="textNoShape">
              <a:avLst/>
            </a:prstTxWarp>
          </a:bodyPr>
          <a:lstStyle/>
          <a:p>
            <a:pPr marL="400050" lvl="1" indent="0" eaLnBrk="1" hangingPunct="1">
              <a:lnSpc>
                <a:spcPct val="90000"/>
              </a:lnSpc>
            </a:pPr>
            <a:r>
              <a:rPr lang="de-DE" sz="1800" dirty="0" smtClean="0">
                <a:solidFill>
                  <a:srgbClr val="00478A"/>
                </a:solidFill>
                <a:latin typeface="Arial" pitchFamily="34" charset="0"/>
                <a:ea typeface="ＭＳ Ｐゴシック" pitchFamily="34" charset="-128"/>
                <a:cs typeface="Arial" pitchFamily="34" charset="0"/>
              </a:rPr>
              <a:t>Mehr Bildungsgerechtigkeit durch </a:t>
            </a:r>
            <a:r>
              <a:rPr lang="de-DE" sz="1800" dirty="0" smtClean="0">
                <a:solidFill>
                  <a:srgbClr val="FF0000"/>
                </a:solidFill>
                <a:latin typeface="Arial" pitchFamily="34" charset="0"/>
                <a:ea typeface="ＭＳ Ｐゴシック" pitchFamily="34" charset="-128"/>
                <a:cs typeface="Arial" pitchFamily="34" charset="0"/>
              </a:rPr>
              <a:t>gezielte zusätzliche Förderung</a:t>
            </a:r>
            <a:r>
              <a:rPr lang="de-DE" sz="1800" dirty="0" smtClean="0">
                <a:solidFill>
                  <a:srgbClr val="00478A"/>
                </a:solidFill>
                <a:latin typeface="Arial" pitchFamily="34" charset="0"/>
                <a:ea typeface="ＭＳ Ｐゴシック" pitchFamily="34" charset="-128"/>
                <a:cs typeface="Arial" pitchFamily="34" charset="0"/>
              </a:rPr>
              <a:t> von Tageseinrichtungen mit Kindern mit besonderem Unterstützungsbedarf.</a:t>
            </a:r>
          </a:p>
          <a:p>
            <a:pPr marL="400050" lvl="1" indent="0" eaLnBrk="1" hangingPunct="1">
              <a:lnSpc>
                <a:spcPct val="90000"/>
              </a:lnSpc>
            </a:pPr>
            <a:r>
              <a:rPr lang="de-DE" sz="1800" dirty="0" smtClean="0">
                <a:solidFill>
                  <a:srgbClr val="00478A"/>
                </a:solidFill>
                <a:latin typeface="Arial" pitchFamily="34" charset="0"/>
                <a:ea typeface="ＭＳ Ｐゴシック" pitchFamily="34" charset="-128"/>
                <a:cs typeface="Arial" pitchFamily="34" charset="0"/>
              </a:rPr>
              <a:t>Umsetzung des Prinzips „Ungleiches nicht gleich behandeln“:</a:t>
            </a:r>
          </a:p>
          <a:p>
            <a:pPr marL="800100" lvl="2" indent="0" eaLnBrk="1" hangingPunct="1">
              <a:lnSpc>
                <a:spcPct val="90000"/>
              </a:lnSpc>
            </a:pPr>
            <a:endParaRPr lang="de-DE" sz="1800" dirty="0">
              <a:solidFill>
                <a:srgbClr val="00478A"/>
              </a:solidFill>
              <a:latin typeface="Arial" pitchFamily="34" charset="0"/>
              <a:ea typeface="ＭＳ Ｐゴシック" pitchFamily="34" charset="-128"/>
              <a:cs typeface="Arial" pitchFamily="34" charset="0"/>
            </a:endParaRPr>
          </a:p>
          <a:p>
            <a:pPr marL="800100" lvl="2" indent="-457200" eaLnBrk="1" hangingPunct="1">
              <a:lnSpc>
                <a:spcPct val="90000"/>
              </a:lnSpc>
            </a:pPr>
            <a:r>
              <a:rPr lang="de-DE" sz="1800" dirty="0" smtClean="0">
                <a:solidFill>
                  <a:srgbClr val="00478A"/>
                </a:solidFill>
                <a:latin typeface="Arial" pitchFamily="34" charset="0"/>
                <a:ea typeface="ＭＳ Ｐゴシック" pitchFamily="34" charset="-128"/>
                <a:cs typeface="Arial" pitchFamily="34" charset="0"/>
              </a:rPr>
              <a:t>A 	</a:t>
            </a:r>
            <a:r>
              <a:rPr lang="de-DE" sz="1800" dirty="0" smtClean="0">
                <a:solidFill>
                  <a:srgbClr val="FF0000"/>
                </a:solidFill>
                <a:latin typeface="Arial" pitchFamily="34" charset="0"/>
                <a:ea typeface="ＭＳ Ｐゴシック" pitchFamily="34" charset="-128"/>
                <a:cs typeface="Arial" pitchFamily="34" charset="0"/>
              </a:rPr>
              <a:t>Bildungsgerechtigkeit-</a:t>
            </a:r>
            <a:r>
              <a:rPr lang="de-DE" sz="1800" dirty="0" err="1" smtClean="0">
                <a:solidFill>
                  <a:srgbClr val="FF0000"/>
                </a:solidFill>
                <a:latin typeface="Arial" pitchFamily="34" charset="0"/>
                <a:ea typeface="ＭＳ Ｐゴシック" pitchFamily="34" charset="-128"/>
                <a:cs typeface="Arial" pitchFamily="34" charset="0"/>
              </a:rPr>
              <a:t>plusKITA</a:t>
            </a:r>
            <a:endParaRPr lang="de-DE" sz="1800" dirty="0" smtClean="0">
              <a:solidFill>
                <a:srgbClr val="FF0000"/>
              </a:solidFill>
              <a:latin typeface="Arial" pitchFamily="34" charset="0"/>
              <a:ea typeface="ＭＳ Ｐゴシック" pitchFamily="34" charset="-128"/>
              <a:cs typeface="Arial" pitchFamily="34" charset="0"/>
            </a:endParaRPr>
          </a:p>
          <a:p>
            <a:pPr marL="800100" lvl="2" indent="-457200" eaLnBrk="1" hangingPunct="1">
              <a:lnSpc>
                <a:spcPct val="90000"/>
              </a:lnSpc>
            </a:pPr>
            <a:r>
              <a:rPr lang="de-DE" sz="1800" dirty="0">
                <a:solidFill>
                  <a:srgbClr val="00478A"/>
                </a:solidFill>
                <a:latin typeface="Arial" pitchFamily="34" charset="0"/>
                <a:ea typeface="ＭＳ Ｐゴシック" pitchFamily="34" charset="-128"/>
                <a:cs typeface="Arial" pitchFamily="34" charset="0"/>
              </a:rPr>
              <a:t>	</a:t>
            </a:r>
            <a:r>
              <a:rPr lang="de-DE" sz="1800" dirty="0" smtClean="0">
                <a:solidFill>
                  <a:srgbClr val="00478A"/>
                </a:solidFill>
                <a:latin typeface="Arial" pitchFamily="34" charset="0"/>
                <a:ea typeface="ＭＳ Ｐゴシック" pitchFamily="34" charset="-128"/>
                <a:cs typeface="Arial" pitchFamily="34" charset="0"/>
              </a:rPr>
              <a:t>Die Jugendämter erhalten für Tageseinrichtungen mit  einem hohen Anteil an Kindern mit herkunftsbedingten oder sozialen Benachteiligungen oder in Sozialräumen mit gehäuften Risikolagen einen jährlichen Festbetrag zur konzentrierten Unterstützung der pädagogischen Praxis für (mind.) fünf Jahre .</a:t>
            </a:r>
          </a:p>
          <a:p>
            <a:pPr marL="800100" lvl="2" indent="-457200" eaLnBrk="1" hangingPunct="1">
              <a:lnSpc>
                <a:spcPct val="90000"/>
              </a:lnSpc>
            </a:pPr>
            <a:endParaRPr lang="de-DE" sz="1800" dirty="0">
              <a:solidFill>
                <a:srgbClr val="00478A"/>
              </a:solidFill>
              <a:latin typeface="Arial" pitchFamily="34" charset="0"/>
              <a:ea typeface="ＭＳ Ｐゴシック" pitchFamily="34" charset="-128"/>
              <a:cs typeface="Arial" pitchFamily="34" charset="0"/>
            </a:endParaRPr>
          </a:p>
          <a:p>
            <a:pPr marL="800100" lvl="2" indent="-457200" eaLnBrk="1" hangingPunct="1">
              <a:lnSpc>
                <a:spcPct val="90000"/>
              </a:lnSpc>
            </a:pPr>
            <a:r>
              <a:rPr lang="de-DE" sz="1800" dirty="0" smtClean="0">
                <a:solidFill>
                  <a:srgbClr val="00478A"/>
                </a:solidFill>
                <a:latin typeface="Arial" pitchFamily="34" charset="0"/>
                <a:ea typeface="ＭＳ Ｐゴシック" pitchFamily="34" charset="-128"/>
                <a:cs typeface="Arial" pitchFamily="34" charset="0"/>
              </a:rPr>
              <a:t>B 	</a:t>
            </a:r>
            <a:r>
              <a:rPr lang="de-DE" sz="1800" dirty="0" smtClean="0">
                <a:solidFill>
                  <a:srgbClr val="FF0000"/>
                </a:solidFill>
                <a:latin typeface="Arial" pitchFamily="34" charset="0"/>
                <a:ea typeface="ＭＳ Ｐゴシック" pitchFamily="34" charset="-128"/>
                <a:cs typeface="Arial" pitchFamily="34" charset="0"/>
              </a:rPr>
              <a:t>Zusätzliche Sprachförderung</a:t>
            </a:r>
          </a:p>
          <a:p>
            <a:pPr marL="800100" lvl="2" indent="-457200" eaLnBrk="1" hangingPunct="1">
              <a:lnSpc>
                <a:spcPct val="90000"/>
              </a:lnSpc>
            </a:pPr>
            <a:r>
              <a:rPr lang="de-DE" sz="1800" dirty="0">
                <a:solidFill>
                  <a:srgbClr val="00478A"/>
                </a:solidFill>
                <a:latin typeface="Arial" pitchFamily="34" charset="0"/>
                <a:ea typeface="ＭＳ Ｐゴシック" pitchFamily="34" charset="-128"/>
                <a:cs typeface="Arial" pitchFamily="34" charset="0"/>
              </a:rPr>
              <a:t>	</a:t>
            </a:r>
            <a:r>
              <a:rPr lang="de-DE" sz="1800" dirty="0" smtClean="0">
                <a:solidFill>
                  <a:srgbClr val="00478A"/>
                </a:solidFill>
                <a:latin typeface="Arial" pitchFamily="34" charset="0"/>
                <a:ea typeface="ＭＳ Ｐゴシック" pitchFamily="34" charset="-128"/>
                <a:cs typeface="Arial" pitchFamily="34" charset="0"/>
              </a:rPr>
              <a:t>Die Mittel für zusätzliche Sprachförderung bleiben im System, werden aber neu, gezielt zur Finanzierung von Personal und Qualifizierung verteilt.  </a:t>
            </a:r>
          </a:p>
          <a:p>
            <a:pPr marL="400050" lvl="1" indent="0" eaLnBrk="1" hangingPunct="1">
              <a:lnSpc>
                <a:spcPct val="90000"/>
              </a:lnSpc>
            </a:pPr>
            <a:endParaRPr lang="de-DE" sz="1800" dirty="0">
              <a:solidFill>
                <a:srgbClr val="00478A"/>
              </a:solidFill>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1233774755"/>
      </p:ext>
    </p:extLst>
  </p:cSld>
  <p:clrMapOvr>
    <a:masterClrMapping/>
  </p:clrMapOvr>
  <p:transition spd="slow" advClick="0" advTm="2000">
    <p:fade/>
  </p:transition>
  <p:timing>
    <p:tnLst>
      <p:par>
        <p:cTn id="1" dur="indefinite" restart="never" nodeType="tmRoot"/>
      </p:par>
    </p:tnLst>
  </p:timing>
</p:sld>
</file>

<file path=ppt/theme/theme1.xml><?xml version="1.0" encoding="utf-8"?>
<a:theme xmlns:a="http://schemas.openxmlformats.org/drawingml/2006/main" name="Office-Design">
  <a:themeElements>
    <a:clrScheme name="MFKJKS_RGB">
      <a:dk1>
        <a:srgbClr val="051D3E"/>
      </a:dk1>
      <a:lt1>
        <a:sysClr val="window" lastClr="FFFFFF"/>
      </a:lt1>
      <a:dk2>
        <a:srgbClr val="505150"/>
      </a:dk2>
      <a:lt2>
        <a:srgbClr val="EEECE1"/>
      </a:lt2>
      <a:accent1>
        <a:srgbClr val="00478A"/>
      </a:accent1>
      <a:accent2>
        <a:srgbClr val="D53D20"/>
      </a:accent2>
      <a:accent3>
        <a:srgbClr val="8EC02F"/>
      </a:accent3>
      <a:accent4>
        <a:srgbClr val="77377B"/>
      </a:accent4>
      <a:accent5>
        <a:srgbClr val="051D3E"/>
      </a:accent5>
      <a:accent6>
        <a:srgbClr val="FFFFF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644</Words>
  <Application>Microsoft Office PowerPoint</Application>
  <PresentationFormat>Bildschirmpräsentation (4:3)</PresentationFormat>
  <Paragraphs>151</Paragraphs>
  <Slides>17</Slides>
  <Notes>14</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Office-Design</vt:lpstr>
      <vt:lpstr>PowerPoint-Präsentation</vt:lpstr>
      <vt:lpstr>Ziele</vt:lpstr>
      <vt:lpstr>Eine Revision in Schritten </vt:lpstr>
      <vt:lpstr>Schwerpunkte des zweiten Reformschrittes</vt:lpstr>
      <vt:lpstr>Bildungsverständnis</vt:lpstr>
      <vt:lpstr>Sprachliche Bildung </vt:lpstr>
      <vt:lpstr>Mittel für Sprachförderung bleiben im System</vt:lpstr>
      <vt:lpstr>Mehrsprachigkeit anerkennen und fördern</vt:lpstr>
      <vt:lpstr>Bessere Bildungschancen für alle Kinder</vt:lpstr>
      <vt:lpstr>Mehr Bildungsgerechtigkeit - Ungleiches ungleich behandeln</vt:lpstr>
      <vt:lpstr>Verfügungspauschale Unterstützung  des Personals </vt:lpstr>
      <vt:lpstr>Verfügungspauschale Unterstützung  des Personals </vt:lpstr>
      <vt:lpstr>Einheitliches Verfahren zur Bedarfsanzeige</vt:lpstr>
      <vt:lpstr>Finanzvolumen</vt:lpstr>
      <vt:lpstr>Entwicklung der Haushaltsansätze Frühe Bildung zuzüglich Belastungsausgleich BAG-JH von 2010 bis 2014</vt:lpstr>
      <vt:lpstr>Diesen Reformschritt finanziert Land alleine!!  Während der öffentliche Finanzierungsanteil für die frühkindliche Bildung bis 2010 ungefähr zu gleichen Teilen von Land und Kommunen getragen wurde, finanziert das Land die jetzigen Verbesserungen allein.   Weitere Schritte bedürfen einer Klärung der Konnexitätsrelevanz,  einer Verständigung mit den Kommunen über ihren künftigen Finanzierungsanteil bei der Stärkung des Systems  und einer stärkeren Unterstützung der Kommunen und Länder durch den Bund    </vt:lpstr>
      <vt:lpstr>Vielen Dank für Ihre Aufmerksamkeit!</vt:lpstr>
    </vt:vector>
  </TitlesOfParts>
  <Company>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Beate Brambach</dc:creator>
  <cp:lastModifiedBy>Walhorn, Manfred</cp:lastModifiedBy>
  <cp:revision>155</cp:revision>
  <cp:lastPrinted>2014-01-28T17:07:11Z</cp:lastPrinted>
  <dcterms:created xsi:type="dcterms:W3CDTF">2010-12-16T09:44:41Z</dcterms:created>
  <dcterms:modified xsi:type="dcterms:W3CDTF">2014-11-10T09:28:07Z</dcterms:modified>
</cp:coreProperties>
</file>